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7B1A4-2484-424E-9C13-EBD475465B17}" type="datetimeFigureOut">
              <a:rPr lang="en-US" smtClean="0"/>
              <a:t>10/16/12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9C477-6A2B-8042-979E-7F0769E2430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Its%20The%20Short%20and%20Long%20of%20It%20Eb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0" y="1219200"/>
            <a:ext cx="8991600" cy="838200"/>
            <a:chOff x="0" y="457200"/>
            <a:chExt cx="8991600" cy="838201"/>
          </a:xfrm>
        </p:grpSpPr>
        <p:pic>
          <p:nvPicPr>
            <p:cNvPr id="5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304800" y="2362200"/>
            <a:ext cx="8382000" cy="685800"/>
            <a:chOff x="304800" y="1981200"/>
            <a:chExt cx="8382000" cy="685800"/>
          </a:xfrm>
        </p:grpSpPr>
        <p:grpSp>
          <p:nvGrpSpPr>
            <p:cNvPr id="10" name="Group 11"/>
            <p:cNvGrpSpPr>
              <a:grpSpLocks/>
            </p:cNvGrpSpPr>
            <p:nvPr/>
          </p:nvGrpSpPr>
          <p:grpSpPr bwMode="auto">
            <a:xfrm>
              <a:off x="4800600" y="1981200"/>
              <a:ext cx="3886200" cy="685800"/>
              <a:chOff x="457201" y="1828800"/>
              <a:chExt cx="4217893" cy="609600"/>
            </a:xfrm>
          </p:grpSpPr>
          <p:grpSp>
            <p:nvGrpSpPr>
              <p:cNvPr id="18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22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9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4" cy="525462"/>
                <a:chOff x="457200" y="1981200"/>
                <a:chExt cx="2922493" cy="677862"/>
              </a:xfrm>
            </p:grpSpPr>
            <p:pic>
              <p:nvPicPr>
                <p:cNvPr id="20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1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304800" y="1981200"/>
              <a:ext cx="4217893" cy="609600"/>
              <a:chOff x="457201" y="1828800"/>
              <a:chExt cx="4217893" cy="609600"/>
            </a:xfrm>
          </p:grpSpPr>
          <p:grpSp>
            <p:nvGrpSpPr>
              <p:cNvPr id="12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16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13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4" cy="525462"/>
                <a:chOff x="457200" y="1981200"/>
                <a:chExt cx="2922493" cy="677862"/>
              </a:xfrm>
            </p:grpSpPr>
            <p:pic>
              <p:nvPicPr>
                <p:cNvPr id="14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grpSp>
        <p:nvGrpSpPr>
          <p:cNvPr id="24" name="Group 20"/>
          <p:cNvGrpSpPr>
            <a:grpSpLocks/>
          </p:cNvGrpSpPr>
          <p:nvPr/>
        </p:nvGrpSpPr>
        <p:grpSpPr bwMode="auto">
          <a:xfrm>
            <a:off x="152400" y="3352800"/>
            <a:ext cx="8991600" cy="838200"/>
            <a:chOff x="0" y="457200"/>
            <a:chExt cx="8991600" cy="838201"/>
          </a:xfrm>
        </p:grpSpPr>
        <p:pic>
          <p:nvPicPr>
            <p:cNvPr id="25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9" name="Picture 8" descr="semibrev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" y="4572000"/>
            <a:ext cx="1590675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381000" y="533400"/>
            <a:ext cx="80010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500">
                <a:latin typeface="Broadway" pitchFamily="-84" charset="0"/>
              </a:rPr>
              <a:t>It’s the Short and The Long Of It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124200" y="5105400"/>
            <a:ext cx="5257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drums 1 2 3 4</a:t>
            </a:r>
          </a:p>
        </p:txBody>
      </p:sp>
      <p:pic>
        <p:nvPicPr>
          <p:cNvPr id="32" name="Its The Short and Long of It Eb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229600" y="58674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17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31" grpId="0"/>
      <p:bldP spid="31" grpId="1"/>
      <p:bldP spid="31" grpId="2"/>
      <p:bldP spid="31" grpId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2.5|10.7|5.3|10.6|21.5|11.8|5.5|11.2|21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</Words>
  <Application>Microsoft Macintosh PowerPoint</Application>
  <PresentationFormat>On-screen Show (4:3)</PresentationFormat>
  <Paragraphs>2</Paragraphs>
  <Slides>1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2012-10-16T07:48:59Z</dcterms:created>
  <dcterms:modified xsi:type="dcterms:W3CDTF">2012-10-16T07:53:46Z</dcterms:modified>
</cp:coreProperties>
</file>