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Default Extension="tiff" ContentType="image/tiff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8" r:id="rId3"/>
    <p:sldId id="261" r:id="rId4"/>
    <p:sldId id="259" r:id="rId5"/>
    <p:sldId id="260" r:id="rId6"/>
    <p:sldId id="257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3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1D74-8296-584B-87A4-C24C01FD5E95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6FFF-B774-BF40-886A-EF031AADC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1D74-8296-584B-87A4-C24C01FD5E95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6FFF-B774-BF40-886A-EF031AADC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1D74-8296-584B-87A4-C24C01FD5E95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6FFF-B774-BF40-886A-EF031AADC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1D74-8296-584B-87A4-C24C01FD5E95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6FFF-B774-BF40-886A-EF031AADC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1D74-8296-584B-87A4-C24C01FD5E95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6FFF-B774-BF40-886A-EF031AADC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1D74-8296-584B-87A4-C24C01FD5E95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6FFF-B774-BF40-886A-EF031AADC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1D74-8296-584B-87A4-C24C01FD5E95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6FFF-B774-BF40-886A-EF031AADC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1D74-8296-584B-87A4-C24C01FD5E95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6FFF-B774-BF40-886A-EF031AADC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1D74-8296-584B-87A4-C24C01FD5E95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6FFF-B774-BF40-886A-EF031AADC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1D74-8296-584B-87A4-C24C01FD5E95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6FFF-B774-BF40-886A-EF031AADC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B1D74-8296-584B-87A4-C24C01FD5E95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76FFF-B774-BF40-886A-EF031AADC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B1D74-8296-584B-87A4-C24C01FD5E95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76FFF-B774-BF40-886A-EF031AADC9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audio" Target="file://localhost/Volumes/NEW%20STICK%202/A.4%20Power%20Points%202/Middle%20It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iddle%20It%20slide%202%20animated%20.pptx" TargetMode="External"/><Relationship Id="rId3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1" Type="http://schemas.openxmlformats.org/officeDocument/2006/relationships/audio" Target="file://localhost/Volumes/NEW%20STICK%202/A.4%20Power%20Points%202/Middle%20It.mp3" TargetMode="External"/><Relationship Id="rId2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1" Type="http://schemas.openxmlformats.org/officeDocument/2006/relationships/audio" Target="file://localhost/Volumes/NEW%20STICK%202/A.4%20Power%20Points%202/Middle%20It.mp3" TargetMode="External"/><Relationship Id="rId2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1" Type="http://schemas.openxmlformats.org/officeDocument/2006/relationships/audio" Target="file://localhost/Volumes/NEW%20STICK%202/A.4%20Power%20Points%202/Middle%20It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roadway" charset="2"/>
                <a:cs typeface="Broadway" charset="2"/>
              </a:rPr>
              <a:t>Middle It</a:t>
            </a:r>
            <a:endParaRPr lang="en-US" dirty="0">
              <a:latin typeface="Broadway" charset="2"/>
              <a:cs typeface="Broadway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6051" y="1269899"/>
            <a:ext cx="50989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In This piece we use 2 notes.</a:t>
            </a:r>
          </a:p>
          <a:p>
            <a:r>
              <a:rPr lang="en-US" sz="2200" dirty="0" smtClean="0">
                <a:latin typeface="Comic Sans MS"/>
                <a:cs typeface="Comic Sans MS"/>
              </a:rPr>
              <a:t>One is played open the other uses the 2</a:t>
            </a:r>
            <a:r>
              <a:rPr lang="en-US" sz="2200" baseline="30000" dirty="0" smtClean="0">
                <a:latin typeface="Comic Sans MS"/>
                <a:cs typeface="Comic Sans MS"/>
              </a:rPr>
              <a:t>nd</a:t>
            </a:r>
            <a:r>
              <a:rPr lang="en-US" sz="2200" dirty="0" smtClean="0">
                <a:latin typeface="Comic Sans MS"/>
                <a:cs typeface="Comic Sans MS"/>
              </a:rPr>
              <a:t> (or middle) valve</a:t>
            </a:r>
            <a:endParaRPr lang="en-US" sz="2200" dirty="0">
              <a:latin typeface="Comic Sans MS"/>
              <a:cs typeface="Comic Sans MS"/>
            </a:endParaRPr>
          </a:p>
        </p:txBody>
      </p:sp>
      <p:pic>
        <p:nvPicPr>
          <p:cNvPr id="6" name="Picture 7" descr="ist2_3316913_playing_trump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1928" y="2767704"/>
            <a:ext cx="2732087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 descr="IMG_61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3884" y="2767705"/>
            <a:ext cx="2913680" cy="2185988"/>
          </a:xfrm>
          <a:prstGeom prst="rect">
            <a:avLst/>
          </a:prstGeom>
          <a:noFill/>
        </p:spPr>
      </p:pic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1325360" y="4953692"/>
            <a:ext cx="2645748" cy="1674847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4400" dirty="0">
                <a:solidFill>
                  <a:srgbClr val="FF6600"/>
                </a:solidFill>
                <a:latin typeface="Broadway" pitchFamily="-84" charset="0"/>
              </a:rPr>
              <a:t>open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4731693" y="5119338"/>
            <a:ext cx="2244797" cy="1296136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5400" dirty="0">
                <a:solidFill>
                  <a:srgbClr val="FF6600"/>
                </a:solidFill>
                <a:latin typeface="Broadway" pitchFamily="-84" charset="0"/>
              </a:rPr>
              <a:t>2</a:t>
            </a:r>
          </a:p>
        </p:txBody>
      </p:sp>
      <p:pic>
        <p:nvPicPr>
          <p:cNvPr id="10" name="Picture 9" descr="middle it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946" y="274638"/>
            <a:ext cx="2631326" cy="1894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6115" y="662564"/>
            <a:ext cx="625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Apple Casual"/>
                <a:cs typeface="Apple Casual"/>
              </a:rPr>
              <a:t>lets learn the  RHYTHM  there are 3 patterns   </a:t>
            </a:r>
            <a:endParaRPr lang="en-US" dirty="0">
              <a:solidFill>
                <a:srgbClr val="0000FF"/>
              </a:solidFill>
              <a:latin typeface="Apple Casual"/>
              <a:cs typeface="Apple Casu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50" y="2852420"/>
            <a:ext cx="5360634" cy="10787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32" y="1417320"/>
            <a:ext cx="5273040" cy="7543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150" y="4119296"/>
            <a:ext cx="4587904" cy="1052224"/>
          </a:xfrm>
          <a:prstGeom prst="rect">
            <a:avLst/>
          </a:prstGeom>
        </p:spPr>
      </p:pic>
      <p:pic>
        <p:nvPicPr>
          <p:cNvPr id="9" name="Middle I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1053570" y="5508624"/>
            <a:ext cx="605897" cy="6058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09" y="673335"/>
            <a:ext cx="5549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pple Casual"/>
                <a:cs typeface="Apple Casual"/>
              </a:rPr>
              <a:t>for animated version of previous slide </a:t>
            </a:r>
            <a:r>
              <a:rPr lang="en-US" dirty="0" smtClean="0">
                <a:latin typeface="Apple Casual"/>
                <a:cs typeface="Apple Casual"/>
                <a:hlinkClick r:id="rId2" action="ppaction://hlinkpres?slideindex=1&amp;slidetitle="/>
              </a:rPr>
              <a:t>click here</a:t>
            </a:r>
            <a:endParaRPr lang="en-US" dirty="0">
              <a:latin typeface="Apple Casual"/>
              <a:cs typeface="Apple Casual"/>
            </a:endParaRPr>
          </a:p>
        </p:txBody>
      </p:sp>
      <p:pic>
        <p:nvPicPr>
          <p:cNvPr id="3" name="Picture 1" descr="annimated pp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362200"/>
            <a:ext cx="4292600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9118"/>
            <a:ext cx="8229600" cy="969522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Apple Casual"/>
                <a:cs typeface="Apple Casual"/>
              </a:rPr>
              <a:t>here is just the rhythm of the whole piece </a:t>
            </a:r>
            <a:endParaRPr lang="en-US" sz="2800" dirty="0">
              <a:solidFill>
                <a:srgbClr val="0000FF"/>
              </a:solidFill>
              <a:latin typeface="Apple Casual"/>
              <a:cs typeface="Apple Casu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66" y="929784"/>
            <a:ext cx="7164772" cy="4962696"/>
          </a:xfrm>
          <a:prstGeom prst="rect">
            <a:avLst/>
          </a:prstGeom>
        </p:spPr>
      </p:pic>
      <p:pic>
        <p:nvPicPr>
          <p:cNvPr id="5" name="Middle I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14869" y="5892480"/>
            <a:ext cx="605897" cy="6058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24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67" y="274638"/>
            <a:ext cx="8771466" cy="1143000"/>
          </a:xfrm>
        </p:spPr>
        <p:txBody>
          <a:bodyPr>
            <a:noAutofit/>
          </a:bodyPr>
          <a:lstStyle/>
          <a:p>
            <a:r>
              <a:rPr lang="en-US" sz="1900" dirty="0" smtClean="0">
                <a:solidFill>
                  <a:srgbClr val="0000FF"/>
                </a:solidFill>
                <a:latin typeface="Apple Casual"/>
                <a:cs typeface="Apple Casual"/>
              </a:rPr>
              <a:t>here is the same music with a 2 under where the middle valve goes down</a:t>
            </a:r>
            <a:endParaRPr lang="en-US" sz="1900" dirty="0">
              <a:solidFill>
                <a:srgbClr val="0000FF"/>
              </a:solidFill>
              <a:latin typeface="Apple Casual"/>
              <a:cs typeface="Apple Casu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843" y="1173198"/>
            <a:ext cx="6896986" cy="4931716"/>
          </a:xfrm>
          <a:prstGeom prst="rect">
            <a:avLst/>
          </a:prstGeom>
        </p:spPr>
      </p:pic>
      <p:pic>
        <p:nvPicPr>
          <p:cNvPr id="4" name="Middle I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14869" y="5892480"/>
            <a:ext cx="605897" cy="6058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24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246" y="487413"/>
            <a:ext cx="8534400" cy="5078730"/>
          </a:xfrm>
          <a:prstGeom prst="rect">
            <a:avLst/>
          </a:prstGeom>
        </p:spPr>
      </p:pic>
      <p:pic>
        <p:nvPicPr>
          <p:cNvPr id="3" name="Middle I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14869" y="5892480"/>
            <a:ext cx="605897" cy="6058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24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66</Words>
  <Application>Microsoft Macintosh PowerPoint</Application>
  <PresentationFormat>On-screen Show (4:3)</PresentationFormat>
  <Paragraphs>9</Paragraphs>
  <Slides>6</Slides>
  <Notes>0</Notes>
  <HiddenSlides>0</HiddenSlides>
  <MMClips>4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Middle It</vt:lpstr>
      <vt:lpstr>Slide 2</vt:lpstr>
      <vt:lpstr>Slide 3</vt:lpstr>
      <vt:lpstr>here is just the rhythm of the whole piece </vt:lpstr>
      <vt:lpstr>here is the same music with a 2 under where the middle valve goes down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Middle It</dc:title>
  <dc:creator>Michael H Bates</dc:creator>
  <cp:lastModifiedBy>Michael H Bates</cp:lastModifiedBy>
  <cp:revision>11</cp:revision>
  <dcterms:created xsi:type="dcterms:W3CDTF">2012-10-31T21:16:18Z</dcterms:created>
  <dcterms:modified xsi:type="dcterms:W3CDTF">2012-10-31T22:32:50Z</dcterms:modified>
</cp:coreProperties>
</file>