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Default Extension="tiff" ContentType="image/tiff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DFC7B-8CF7-8A4D-8FF2-CC51AA673F87}" type="datetimeFigureOut">
              <a:rPr lang="en-US" smtClean="0"/>
              <a:t>10/20/12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AC671-665D-414B-9FFB-308D87DB72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Power Points</a:t>
            </a:r>
            <a:endParaRPr lang="en-US" dirty="0"/>
          </a:p>
        </p:txBody>
      </p:sp>
      <p:pic>
        <p:nvPicPr>
          <p:cNvPr id="5" name="Picture 4" descr="PPG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26" y="1656411"/>
            <a:ext cx="8875374" cy="254242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10800000" flipV="1">
            <a:off x="3129300" y="2429401"/>
            <a:ext cx="3589492" cy="3183989"/>
          </a:xfrm>
          <a:prstGeom prst="straightConnector1">
            <a:avLst/>
          </a:prstGeom>
          <a:ln w="82550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40765" y="5613391"/>
            <a:ext cx="5448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On My Site Select a Section that has Power Points (this is one but others have them )</a:t>
            </a:r>
            <a:endParaRPr lang="en-US" dirty="0">
              <a:latin typeface="American Typewriter"/>
              <a:cs typeface="American Typewri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G2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54" y="248752"/>
            <a:ext cx="3848100" cy="4838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06371" y="938633"/>
            <a:ext cx="29452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merican Typewriter"/>
                <a:cs typeface="American Typewriter"/>
              </a:rPr>
              <a:t>All the required files for a presentation are contained in the different </a:t>
            </a:r>
            <a:r>
              <a:rPr lang="en-US" sz="2200" dirty="0" err="1" smtClean="0">
                <a:latin typeface="American Typewriter"/>
                <a:cs typeface="American Typewriter"/>
              </a:rPr>
              <a:t>coloured</a:t>
            </a:r>
            <a:r>
              <a:rPr lang="en-US" sz="2200" dirty="0" smtClean="0">
                <a:latin typeface="American Typewriter"/>
                <a:cs typeface="American Typewriter"/>
              </a:rPr>
              <a:t>  panels</a:t>
            </a:r>
            <a:endParaRPr lang="en-US" sz="2200" dirty="0">
              <a:latin typeface="American Typewriter"/>
              <a:cs typeface="American Typewriter"/>
            </a:endParaRPr>
          </a:p>
        </p:txBody>
      </p:sp>
      <p:pic>
        <p:nvPicPr>
          <p:cNvPr id="5" name="Picture 4" descr="PPG3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371" y="2946691"/>
            <a:ext cx="3248717" cy="3066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G2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54" y="248752"/>
            <a:ext cx="3848100" cy="4838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6180" y="938633"/>
            <a:ext cx="3405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American Typewriter"/>
                <a:cs typeface="American Typewriter"/>
              </a:rPr>
              <a:t>p</a:t>
            </a:r>
            <a:r>
              <a:rPr lang="en-US" sz="2200" dirty="0" err="1" smtClean="0">
                <a:latin typeface="American Typewriter"/>
                <a:cs typeface="American Typewriter"/>
              </a:rPr>
              <a:t>ptx</a:t>
            </a:r>
            <a:r>
              <a:rPr lang="en-US" sz="2200" dirty="0" smtClean="0">
                <a:latin typeface="American Typewriter"/>
                <a:cs typeface="American Typewriter"/>
              </a:rPr>
              <a:t> or </a:t>
            </a:r>
            <a:r>
              <a:rPr lang="en-US" sz="2200" dirty="0" err="1" smtClean="0">
                <a:latin typeface="American Typewriter"/>
                <a:cs typeface="American Typewriter"/>
              </a:rPr>
              <a:t>ppt</a:t>
            </a:r>
            <a:r>
              <a:rPr lang="en-US" sz="2200" dirty="0" smtClean="0">
                <a:latin typeface="American Typewriter"/>
                <a:cs typeface="American Typewriter"/>
              </a:rPr>
              <a:t>  are Power Point presentations</a:t>
            </a:r>
            <a:endParaRPr lang="en-US" sz="2200" dirty="0">
              <a:latin typeface="American Typewriter"/>
              <a:cs typeface="American Typewriter"/>
            </a:endParaRPr>
          </a:p>
        </p:txBody>
      </p:sp>
      <p:pic>
        <p:nvPicPr>
          <p:cNvPr id="4" name="Picture 3" descr="PPG3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371" y="2946691"/>
            <a:ext cx="3248717" cy="306644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>
            <a:off x="5493093" y="2804920"/>
            <a:ext cx="2193693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3552676" y="1233112"/>
            <a:ext cx="1693504" cy="77023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G2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54" y="248752"/>
            <a:ext cx="3848100" cy="4838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6371" y="938633"/>
            <a:ext cx="2945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American Typewriter"/>
                <a:cs typeface="American Typewriter"/>
              </a:rPr>
              <a:t>Mp3 Audio Files which are part of the presentation</a:t>
            </a:r>
            <a:endParaRPr lang="en-US" sz="2200" dirty="0">
              <a:latin typeface="American Typewriter"/>
              <a:cs typeface="American Typewriter"/>
            </a:endParaRPr>
          </a:p>
        </p:txBody>
      </p:sp>
      <p:pic>
        <p:nvPicPr>
          <p:cNvPr id="4" name="Picture 3" descr="PPG3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371" y="2946691"/>
            <a:ext cx="3248717" cy="306644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>
            <a:off x="5303481" y="3093788"/>
            <a:ext cx="2572916" cy="4785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3589493" y="1398747"/>
            <a:ext cx="2116879" cy="15479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2054" y="5687010"/>
            <a:ext cx="448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Some pieces contain a PDF of the music </a:t>
            </a:r>
            <a:endParaRPr lang="en-US" dirty="0">
              <a:latin typeface="American Typewriter"/>
              <a:cs typeface="American Typewriter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1472717" y="4821995"/>
            <a:ext cx="125151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G4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62" y="349695"/>
            <a:ext cx="3309550" cy="61839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5352" y="975442"/>
            <a:ext cx="4215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For the presentation to work download all the files (one at time) into the same folder on your PC or storage device. It is a good idea to create the folder before downloading.  This presentation will take no more than 5 minutes to download </a:t>
            </a:r>
            <a:endParaRPr lang="en-US" dirty="0">
              <a:latin typeface="American Typewriter"/>
              <a:cs typeface="American Typewri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G5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65" y="776708"/>
            <a:ext cx="7592569" cy="44869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9865" y="5981483"/>
            <a:ext cx="7941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merican Typewriter"/>
                <a:cs typeface="American Typewriter"/>
              </a:rPr>
              <a:t>When using one of these slide presentations the audio files will play on a click of the speaker icon</a:t>
            </a:r>
            <a:endParaRPr lang="en-US" dirty="0">
              <a:latin typeface="American Typewriter"/>
              <a:cs typeface="American Typewriter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387008" y="4049004"/>
            <a:ext cx="2926816" cy="19324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127</Words>
  <Application>Microsoft Macintosh PowerPoint</Application>
  <PresentationFormat>On-screen Show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Website Power Points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Website Power Points</dc:title>
  <dc:creator>Michael H Bates</dc:creator>
  <cp:lastModifiedBy>Michael H Bates</cp:lastModifiedBy>
  <cp:revision>4</cp:revision>
  <dcterms:created xsi:type="dcterms:W3CDTF">2012-10-20T14:29:56Z</dcterms:created>
  <dcterms:modified xsi:type="dcterms:W3CDTF">2012-10-20T15:14:05Z</dcterms:modified>
</cp:coreProperties>
</file>