
<file path=[Content_Types].xml><?xml version="1.0" encoding="utf-8"?>
<Types xmlns="http://schemas.openxmlformats.org/package/2006/content-types">
  <Override PartName="/ppt/slideLayouts/slideLayout4.xml" ContentType="application/vnd.openxmlformats-officedocument.presentationml.slideLayout+xml"/>
  <Default Extension="jpeg" ContentType="image/jpeg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s/slide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2593" autoAdjust="0"/>
  </p:normalViewPr>
  <p:slideViewPr>
    <p:cSldViewPr snapToGrid="0" snapToObjects="1">
      <p:cViewPr varScale="1">
        <p:scale>
          <a:sx n="148" d="100"/>
          <a:sy n="148" d="100"/>
        </p:scale>
        <p:origin x="-13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B0DB-4AD0-1D43-8883-441E1AE080B6}" type="datetimeFigureOut">
              <a:rPr lang="en-US" smtClean="0"/>
              <a:pPr/>
              <a:t>5/8/12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329BB-BD2C-2B40-832E-6F2999E02D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B0DB-4AD0-1D43-8883-441E1AE080B6}" type="datetimeFigureOut">
              <a:rPr lang="en-US" smtClean="0"/>
              <a:pPr/>
              <a:t>5/8/12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329BB-BD2C-2B40-832E-6F2999E02D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B0DB-4AD0-1D43-8883-441E1AE080B6}" type="datetimeFigureOut">
              <a:rPr lang="en-US" smtClean="0"/>
              <a:pPr/>
              <a:t>5/8/12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329BB-BD2C-2B40-832E-6F2999E02D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B0DB-4AD0-1D43-8883-441E1AE080B6}" type="datetimeFigureOut">
              <a:rPr lang="en-US" smtClean="0"/>
              <a:pPr/>
              <a:t>5/8/12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329BB-BD2C-2B40-832E-6F2999E02D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B0DB-4AD0-1D43-8883-441E1AE080B6}" type="datetimeFigureOut">
              <a:rPr lang="en-US" smtClean="0"/>
              <a:pPr/>
              <a:t>5/8/12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329BB-BD2C-2B40-832E-6F2999E02D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B0DB-4AD0-1D43-8883-441E1AE080B6}" type="datetimeFigureOut">
              <a:rPr lang="en-US" smtClean="0"/>
              <a:pPr/>
              <a:t>5/8/12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329BB-BD2C-2B40-832E-6F2999E02D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B0DB-4AD0-1D43-8883-441E1AE080B6}" type="datetimeFigureOut">
              <a:rPr lang="en-US" smtClean="0"/>
              <a:pPr/>
              <a:t>5/8/12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329BB-BD2C-2B40-832E-6F2999E02D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B0DB-4AD0-1D43-8883-441E1AE080B6}" type="datetimeFigureOut">
              <a:rPr lang="en-US" smtClean="0"/>
              <a:pPr/>
              <a:t>5/8/12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329BB-BD2C-2B40-832E-6F2999E02D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B0DB-4AD0-1D43-8883-441E1AE080B6}" type="datetimeFigureOut">
              <a:rPr lang="en-US" smtClean="0"/>
              <a:pPr/>
              <a:t>5/8/12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329BB-BD2C-2B40-832E-6F2999E02D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B0DB-4AD0-1D43-8883-441E1AE080B6}" type="datetimeFigureOut">
              <a:rPr lang="en-US" smtClean="0"/>
              <a:pPr/>
              <a:t>5/8/12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329BB-BD2C-2B40-832E-6F2999E02D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B0DB-4AD0-1D43-8883-441E1AE080B6}" type="datetimeFigureOut">
              <a:rPr lang="en-US" smtClean="0"/>
              <a:pPr/>
              <a:t>5/8/12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329BB-BD2C-2B40-832E-6F2999E02D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99B0DB-4AD0-1D43-8883-441E1AE080B6}" type="datetimeFigureOut">
              <a:rPr lang="en-US" smtClean="0"/>
              <a:pPr/>
              <a:t>5/8/12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2329BB-BD2C-2B40-832E-6F2999E02DF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audio" Target="file://localhost/Volumes/NEW%20STICK%202/A.4%20Power%20Points%202/We%20Will%20Wopp%20U%20Bb.mp3" TargetMode="External"/><Relationship Id="rId2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audio" Target="file://localhost/Volumes/NEW%20STICK%202/A.4%20Power%20Points%202/We%20Will%20Wopp%20U%20Bb.mp3" TargetMode="External"/><Relationship Id="rId2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5" Type="http://schemas.openxmlformats.org/officeDocument/2006/relationships/image" Target="../media/image3.png"/><Relationship Id="rId1" Type="http://schemas.openxmlformats.org/officeDocument/2006/relationships/audio" Target="file://localhost/Volumes/NEW%20STICK%202/A.4%20Power%20Points%202/we%20Will%20Wopp%20U%20Eb%20vers.mp3" TargetMode="External"/><Relationship Id="rId2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3.png"/><Relationship Id="rId1" Type="http://schemas.openxmlformats.org/officeDocument/2006/relationships/audio" Target="file://localhost/Volumes/NEW%20STICK%202/A.4%20Power%20Points%202/we%20Will%20Wopp%20U%20Eb%20vers.mp3" TargetMode="External"/><Relationship Id="rId2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6.png"/><Relationship Id="rId1" Type="http://schemas.openxmlformats.org/officeDocument/2006/relationships/audio" Target="file://localhost/Volumes/NEW%20STICK%202/A.4%20Power%20Points%202/We%20Will%20Rock%20You%20Bb%20Revised.mp3" TargetMode="External"/><Relationship Id="rId2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7.png"/><Relationship Id="rId1" Type="http://schemas.openxmlformats.org/officeDocument/2006/relationships/audio" Target="file://localhost/Volumes/NEW%20STICK%202/A.4%20Power%20Points%202/We%20Will%20Rock%20You%20Bb%20Revised.mp3" TargetMode="External"/><Relationship Id="rId2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1" Type="http://schemas.openxmlformats.org/officeDocument/2006/relationships/audio" Target="file://localhost/Users/michaelhbates2/Desktop/Audio%20Files/We%20Will%20Rock%20You%20revised%20Eb.mp3" TargetMode="External"/><Relationship Id="rId2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5" Type="http://schemas.openxmlformats.org/officeDocument/2006/relationships/image" Target="../media/image7.png"/><Relationship Id="rId1" Type="http://schemas.openxmlformats.org/officeDocument/2006/relationships/audio" Target="file://localhost/Users/michaelhbates2/Desktop/Audio%20Files/We%20Will%20Rock%20You%20revised%20Eb.mp3" TargetMode="External"/><Relationship Id="rId2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704" y="373778"/>
            <a:ext cx="8564880" cy="53149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016221" y="6051490"/>
            <a:ext cx="2549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here for note names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250" y="5775102"/>
            <a:ext cx="645720" cy="645720"/>
          </a:xfrm>
          <a:prstGeom prst="rect">
            <a:avLst/>
          </a:prstGeom>
        </p:spPr>
      </p:pic>
      <p:pic>
        <p:nvPicPr>
          <p:cNvPr id="7" name="We Will Wopp U Bb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224050" y="5947508"/>
            <a:ext cx="310250" cy="310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numSld="2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3" grpId="0"/>
      <p:bldP spid="3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287" y="234420"/>
            <a:ext cx="8564880" cy="55092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250" y="5775102"/>
            <a:ext cx="645720" cy="645720"/>
          </a:xfrm>
          <a:prstGeom prst="rect">
            <a:avLst/>
          </a:prstGeom>
        </p:spPr>
      </p:pic>
      <p:pic>
        <p:nvPicPr>
          <p:cNvPr id="5" name="We Will Wopp U Bb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224050" y="5947508"/>
            <a:ext cx="310250" cy="310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704" y="373778"/>
            <a:ext cx="8564880" cy="53149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016221" y="6051490"/>
            <a:ext cx="2549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here for note names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468" y="5799221"/>
            <a:ext cx="621601" cy="621601"/>
          </a:xfrm>
          <a:prstGeom prst="rect">
            <a:avLst/>
          </a:prstGeom>
        </p:spPr>
      </p:pic>
      <p:pic>
        <p:nvPicPr>
          <p:cNvPr id="8" name="we Will Wopp U Eb ver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403052" y="5947508"/>
            <a:ext cx="378440" cy="378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numSld="2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" grpId="0"/>
      <p:bldP spid="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287" y="234420"/>
            <a:ext cx="8564880" cy="55092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468" y="5799221"/>
            <a:ext cx="621601" cy="621601"/>
          </a:xfrm>
          <a:prstGeom prst="rect">
            <a:avLst/>
          </a:prstGeom>
        </p:spPr>
      </p:pic>
      <p:pic>
        <p:nvPicPr>
          <p:cNvPr id="5" name="we Will Wopp U Eb ver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403052" y="5947508"/>
            <a:ext cx="378440" cy="378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77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577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MacOS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553779" y="5530744"/>
            <a:ext cx="7143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763" y="5530744"/>
            <a:ext cx="645720" cy="64572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5193476" y="5530744"/>
            <a:ext cx="25497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here for note names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462" y="901700"/>
            <a:ext cx="8473440" cy="39547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numSld="2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3" grpId="0"/>
      <p:bldP spid="1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763" y="5530744"/>
            <a:ext cx="645720" cy="645720"/>
          </a:xfrm>
          <a:prstGeom prst="rect">
            <a:avLst/>
          </a:prstGeom>
        </p:spPr>
      </p:pic>
      <p:pic>
        <p:nvPicPr>
          <p:cNvPr id="4" name="MacOS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553779" y="5530744"/>
            <a:ext cx="7143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180" y="652737"/>
            <a:ext cx="8656320" cy="40043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807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We Will Rock You revised Eb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1482471" y="5583516"/>
            <a:ext cx="637007" cy="6370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827" y="5583516"/>
            <a:ext cx="621601" cy="62160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438358" y="5731435"/>
            <a:ext cx="2549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here for note names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462" y="901700"/>
            <a:ext cx="8473440" cy="39547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numSld="2">
                <p:cTn id="14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827" y="5583516"/>
            <a:ext cx="621601" cy="621601"/>
          </a:xfrm>
          <a:prstGeom prst="rect">
            <a:avLst/>
          </a:prstGeom>
        </p:spPr>
      </p:pic>
      <p:pic>
        <p:nvPicPr>
          <p:cNvPr id="4" name="We Will Rock You revised Eb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1482471" y="5583516"/>
            <a:ext cx="637007" cy="6370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180" y="652737"/>
            <a:ext cx="8656320" cy="40043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88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788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20</Words>
  <Application>Microsoft Macintosh PowerPoint</Application>
  <PresentationFormat>On-screen Show (4:3)</PresentationFormat>
  <Paragraphs>4</Paragraphs>
  <Slides>8</Slides>
  <Notes>0</Notes>
  <HiddenSlides>0</HiddenSlides>
  <MMClips>8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Michael H Bates</dc:creator>
  <cp:lastModifiedBy>Michael H Bates</cp:lastModifiedBy>
  <cp:revision>5</cp:revision>
  <dcterms:created xsi:type="dcterms:W3CDTF">2012-05-08T15:38:53Z</dcterms:created>
  <dcterms:modified xsi:type="dcterms:W3CDTF">2012-05-08T15:45:03Z</dcterms:modified>
</cp:coreProperties>
</file>