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93FB9-99C0-474D-BE8E-3CDEB7422231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792FC-B897-F942-A705-B3B47ABC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audio" Target="file://localhost/Volumes/NEW%20STICK%202/A.4%20Power%20Points%202/The%20Devil%20and%20The%20Deep%20Blue%20C%20Bb%20vers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audio" Target="file://localhost/Volumes/NEW%20STICK%202/A.4%20Power%20Points%202/The%20Devil%20and%20The%20Deep%20Blue%20C%20Bb%20vers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1" Type="http://schemas.openxmlformats.org/officeDocument/2006/relationships/audio" Target="file://localhost/Volumes/NEW%20STICK%202/A.4%20Power%20Points%202/05%205.The%20Devil%20and%20the%20Deep%20blue%20C%20Eb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audio" Target="file://localhost/Volumes/NEW%20STICK%202/A.4%20Power%20Points%202/05%205.The%20Devil%20and%20the%20Deep%20blue%20C%20Eb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84825" cy="114300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rgbClr val="0000FF"/>
                </a:solidFill>
                <a:latin typeface="Broadway" charset="2"/>
                <a:cs typeface="Broadway" charset="2"/>
              </a:rPr>
              <a:t>Between The Devil and The Deep Blue C </a:t>
            </a:r>
            <a:endParaRPr lang="en-US" sz="3000" dirty="0">
              <a:solidFill>
                <a:srgbClr val="0000FF"/>
              </a:solidFill>
              <a:latin typeface="Broadway" charset="2"/>
              <a:cs typeface="Broadway" charset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550" y="2019299"/>
            <a:ext cx="3620326" cy="3540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664"/>
            <a:ext cx="8412480" cy="6149340"/>
          </a:xfrm>
          <a:prstGeom prst="rect">
            <a:avLst/>
          </a:prstGeom>
        </p:spPr>
      </p:pic>
      <p:pic>
        <p:nvPicPr>
          <p:cNvPr id="4" name="The Devil and The Deep Blue C Bb 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401940" y="6182876"/>
            <a:ext cx="360741" cy="3607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81246" y="6319004"/>
            <a:ext cx="20697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</a:t>
            </a:r>
            <a:r>
              <a:rPr lang="en-US" dirty="0" smtClean="0">
                <a:solidFill>
                  <a:srgbClr val="0000FF"/>
                </a:solidFill>
              </a:rPr>
              <a:t>names</a:t>
            </a:r>
          </a:p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10" y="6000981"/>
            <a:ext cx="636046" cy="636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23" y="208671"/>
            <a:ext cx="8412480" cy="6149340"/>
          </a:xfrm>
          <a:prstGeom prst="rect">
            <a:avLst/>
          </a:prstGeom>
        </p:spPr>
      </p:pic>
      <p:pic>
        <p:nvPicPr>
          <p:cNvPr id="3" name="The Devil and The Deep Blue C Bb 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91123" y="6358011"/>
            <a:ext cx="543520" cy="330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0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50" y="169664"/>
            <a:ext cx="8161290" cy="61493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81246" y="6123606"/>
            <a:ext cx="20697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</a:t>
            </a:r>
            <a:r>
              <a:rPr lang="en-US" dirty="0" smtClean="0">
                <a:solidFill>
                  <a:srgbClr val="0000FF"/>
                </a:solidFill>
              </a:rPr>
              <a:t>names</a:t>
            </a:r>
          </a:p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993" y="6123606"/>
            <a:ext cx="434126" cy="434126"/>
          </a:xfrm>
          <a:prstGeom prst="rect">
            <a:avLst/>
          </a:prstGeom>
        </p:spPr>
      </p:pic>
      <p:pic>
        <p:nvPicPr>
          <p:cNvPr id="6" name="05 5.The Devil and the Deep blue C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405977" y="6123606"/>
            <a:ext cx="434126" cy="434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23" y="208671"/>
            <a:ext cx="8412480" cy="6149340"/>
          </a:xfrm>
          <a:prstGeom prst="rect">
            <a:avLst/>
          </a:prstGeom>
        </p:spPr>
      </p:pic>
      <p:pic>
        <p:nvPicPr>
          <p:cNvPr id="5" name="05 5.The Devil and the Deep blue C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89577" y="6291090"/>
            <a:ext cx="434126" cy="434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16</Words>
  <Application>Microsoft Macintosh PowerPoint</Application>
  <PresentationFormat>On-screen Show (4:3)</PresentationFormat>
  <Paragraphs>3</Paragraphs>
  <Slides>5</Slides>
  <Notes>0</Notes>
  <HiddenSlides>0</HiddenSlides>
  <MMClips>4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Between The Devil and The Deep Blue C 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Between The Devil and The Deep Blue C </dc:title>
  <dc:creator>Michael H Bates</dc:creator>
  <cp:lastModifiedBy>Michael H Bates</cp:lastModifiedBy>
  <cp:revision>5</cp:revision>
  <dcterms:created xsi:type="dcterms:W3CDTF">2012-05-27T10:58:42Z</dcterms:created>
  <dcterms:modified xsi:type="dcterms:W3CDTF">2012-05-27T11:46:03Z</dcterms:modified>
</cp:coreProperties>
</file>