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9" d="100"/>
          <a:sy n="149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71EEA-9E09-0F42-9020-0D5E013CBBE0}" type="datetimeFigureOut">
              <a:rPr lang="en-US" smtClean="0"/>
              <a:pPr/>
              <a:t>5/23/12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4947-1D41-8048-9205-73DBECA9E3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youtube.com/watch?v=tyxswccv-VU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audio" Target="file://localhost/Volumes/NEW%20STICK%202/Teri%20Meri/Teri%20Meri%20Bb%20Backing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1" Type="http://schemas.openxmlformats.org/officeDocument/2006/relationships/audio" Target="file://localhost/Volumes/NEW%20STICK%202/Teri%20Meri/Teri%20Meri%20D%20min%20vers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1" Type="http://schemas.openxmlformats.org/officeDocument/2006/relationships/audio" Target="file://localhost/Volumes/NEW%20STICK%202/Teri%20Meri/Teri%20Meri%20D%20min%20vers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53" y="122659"/>
            <a:ext cx="4000835" cy="5795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288" y="122660"/>
            <a:ext cx="3923681" cy="57959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7439" y="6102636"/>
            <a:ext cx="711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http://www.youtube.com/watch?v=tyxswccv-VU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06" y="481910"/>
            <a:ext cx="8625840" cy="38366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31819" y="6048139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Teri Meri Bb Back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5196" y="4943471"/>
            <a:ext cx="732997" cy="732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28" y="1147190"/>
            <a:ext cx="8625840" cy="3836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712157"/>
            <a:ext cx="8930640" cy="49339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46898" y="5923641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Teri Meri D min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97856" y="5646107"/>
            <a:ext cx="634157" cy="634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70" y="698502"/>
            <a:ext cx="8869680" cy="496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2011"/>
            <a:ext cx="8471700" cy="32353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523056"/>
            <a:ext cx="8839200" cy="322280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78459" y="3244334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Teri Meri D min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80777" y="3205977"/>
            <a:ext cx="431279" cy="431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</Words>
  <Application>Microsoft Macintosh PowerPoint</Application>
  <PresentationFormat>On-screen Show (4:3)</PresentationFormat>
  <Paragraphs>4</Paragraphs>
  <Slides>6</Slides>
  <Notes>0</Notes>
  <HiddenSlides>0</HiddenSlides>
  <MMClips>3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5</cp:revision>
  <dcterms:created xsi:type="dcterms:W3CDTF">2012-05-23T22:37:00Z</dcterms:created>
  <dcterms:modified xsi:type="dcterms:W3CDTF">2012-05-23T22:51:04Z</dcterms:modified>
</cp:coreProperties>
</file>