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Default Extension="jpeg" ContentType="image/jpeg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tableStyles.xml" ContentType="application/vnd.openxmlformats-officedocument.presentationml.tableStyles+xml"/>
  <Override PartName="/ppt/slideLayouts/slideLayout4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33" d="100"/>
          <a:sy n="133" d="100"/>
        </p:scale>
        <p:origin x="-174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B8215-EC02-8440-8C43-6E7FB457EE16}" type="datetimeFigureOut">
              <a:rPr lang="en-US" smtClean="0"/>
              <a:t>1/3/12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C05C4-A0E4-2043-8F6A-7A253C361D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B8215-EC02-8440-8C43-6E7FB457EE16}" type="datetimeFigureOut">
              <a:rPr lang="en-US" smtClean="0"/>
              <a:t>1/3/12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C05C4-A0E4-2043-8F6A-7A253C361D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B8215-EC02-8440-8C43-6E7FB457EE16}" type="datetimeFigureOut">
              <a:rPr lang="en-US" smtClean="0"/>
              <a:t>1/3/12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C05C4-A0E4-2043-8F6A-7A253C361D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B8215-EC02-8440-8C43-6E7FB457EE16}" type="datetimeFigureOut">
              <a:rPr lang="en-US" smtClean="0"/>
              <a:t>1/3/12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C05C4-A0E4-2043-8F6A-7A253C361D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B8215-EC02-8440-8C43-6E7FB457EE16}" type="datetimeFigureOut">
              <a:rPr lang="en-US" smtClean="0"/>
              <a:t>1/3/12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C05C4-A0E4-2043-8F6A-7A253C361D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B8215-EC02-8440-8C43-6E7FB457EE16}" type="datetimeFigureOut">
              <a:rPr lang="en-US" smtClean="0"/>
              <a:t>1/3/12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C05C4-A0E4-2043-8F6A-7A253C361D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B8215-EC02-8440-8C43-6E7FB457EE16}" type="datetimeFigureOut">
              <a:rPr lang="en-US" smtClean="0"/>
              <a:t>1/3/12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C05C4-A0E4-2043-8F6A-7A253C361D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B8215-EC02-8440-8C43-6E7FB457EE16}" type="datetimeFigureOut">
              <a:rPr lang="en-US" smtClean="0"/>
              <a:t>1/3/12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C05C4-A0E4-2043-8F6A-7A253C361D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B8215-EC02-8440-8C43-6E7FB457EE16}" type="datetimeFigureOut">
              <a:rPr lang="en-US" smtClean="0"/>
              <a:t>1/3/12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C05C4-A0E4-2043-8F6A-7A253C361D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B8215-EC02-8440-8C43-6E7FB457EE16}" type="datetimeFigureOut">
              <a:rPr lang="en-US" smtClean="0"/>
              <a:t>1/3/12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C05C4-A0E4-2043-8F6A-7A253C361D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B8215-EC02-8440-8C43-6E7FB457EE16}" type="datetimeFigureOut">
              <a:rPr lang="en-US" smtClean="0"/>
              <a:t>1/3/12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C05C4-A0E4-2043-8F6A-7A253C361D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B8215-EC02-8440-8C43-6E7FB457EE16}" type="datetimeFigureOut">
              <a:rPr lang="en-US" smtClean="0"/>
              <a:t>1/3/12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C05C4-A0E4-2043-8F6A-7A253C361D4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1" Type="http://schemas.openxmlformats.org/officeDocument/2006/relationships/tags" Target="../tags/tag1.xml"/><Relationship Id="rId2" Type="http://schemas.openxmlformats.org/officeDocument/2006/relationships/audio" Target="file://localhost/Volumes/NEW%20STICK%202/1A.BMS%2010/Gospel%20R%20Pack/Gospel%20Rock.mp3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846" y="526064"/>
            <a:ext cx="8534400" cy="5452110"/>
          </a:xfrm>
          <a:prstGeom prst="rect">
            <a:avLst/>
          </a:prstGeom>
        </p:spPr>
      </p:pic>
      <p:pic>
        <p:nvPicPr>
          <p:cNvPr id="6" name="Gospel Rock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/>
          <a:stretch>
            <a:fillRect/>
          </a:stretch>
        </p:blipFill>
        <p:spPr>
          <a:xfrm>
            <a:off x="7648447" y="526064"/>
            <a:ext cx="333275" cy="3332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272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numSld="5">
                <p:cTn id="1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385" y="1249973"/>
            <a:ext cx="8534400" cy="3493770"/>
          </a:xfrm>
          <a:prstGeom prst="rect">
            <a:avLst/>
          </a:prstGeom>
        </p:spPr>
      </p:pic>
    </p:spTree>
  </p:cSld>
  <p:clrMapOvr>
    <a:masterClrMapping/>
  </p:clrMapOvr>
  <p:transition advTm="14433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231" y="1391139"/>
            <a:ext cx="8534400" cy="3520440"/>
          </a:xfrm>
          <a:prstGeom prst="rect">
            <a:avLst/>
          </a:prstGeom>
        </p:spPr>
      </p:pic>
    </p:spTree>
  </p:cSld>
  <p:clrMapOvr>
    <a:masterClrMapping/>
  </p:clrMapOvr>
  <p:transition advTm="19016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846" y="526064"/>
            <a:ext cx="8534400" cy="5452110"/>
          </a:xfrm>
          <a:prstGeom prst="rect">
            <a:avLst/>
          </a:prstGeom>
        </p:spPr>
      </p:pic>
    </p:spTree>
  </p:cSld>
  <p:clrMapOvr>
    <a:masterClrMapping/>
  </p:clrMapOvr>
  <p:transition advTm="21733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385" y="1249973"/>
            <a:ext cx="8534400" cy="3493770"/>
          </a:xfrm>
          <a:prstGeom prst="rect">
            <a:avLst/>
          </a:prstGeom>
        </p:spPr>
      </p:pic>
    </p:spTree>
  </p:cSld>
  <p:clrMapOvr>
    <a:masterClrMapping/>
  </p:clrMapOvr>
  <p:transition advTm="15533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1.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Macintosh PowerPoint</Application>
  <PresentationFormat>On-screen Show (4:3)</PresentationFormat>
  <Paragraphs>0</Paragraphs>
  <Slides>5</Slides>
  <Notes>0</Notes>
  <HiddenSlides>0</HiddenSlides>
  <MMClips>1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Slide 2</vt:lpstr>
      <vt:lpstr>Slide 3</vt:lpstr>
      <vt:lpstr>Slide 4</vt:lpstr>
      <vt:lpstr>Slide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Michael H Bates</dc:creator>
  <cp:lastModifiedBy>Michael H Bates</cp:lastModifiedBy>
  <cp:revision>2</cp:revision>
  <dcterms:created xsi:type="dcterms:W3CDTF">2012-01-03T10:14:27Z</dcterms:created>
  <dcterms:modified xsi:type="dcterms:W3CDTF">2012-01-03T10:23:48Z</dcterms:modified>
</cp:coreProperties>
</file>