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s/slide5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4.xml" ContentType="application/vnd.openxmlformats-officedocument.presentationml.slideLayout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8" r:id="rId2"/>
    <p:sldId id="256" r:id="rId3"/>
    <p:sldId id="257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91" d="100"/>
          <a:sy n="91" d="100"/>
        </p:scale>
        <p:origin x="-848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278AB-DA5E-424A-BDAE-C76156472E9F}" type="datetimeFigureOut">
              <a:rPr lang="en-US" smtClean="0"/>
              <a:t>6/3/11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6DB25-0DEA-5E46-8D6A-495C52E23FF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278AB-DA5E-424A-BDAE-C76156472E9F}" type="datetimeFigureOut">
              <a:rPr lang="en-US" smtClean="0"/>
              <a:t>6/3/11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6DB25-0DEA-5E46-8D6A-495C52E23FF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278AB-DA5E-424A-BDAE-C76156472E9F}" type="datetimeFigureOut">
              <a:rPr lang="en-US" smtClean="0"/>
              <a:t>6/3/11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6DB25-0DEA-5E46-8D6A-495C52E23FF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278AB-DA5E-424A-BDAE-C76156472E9F}" type="datetimeFigureOut">
              <a:rPr lang="en-US" smtClean="0"/>
              <a:t>6/3/11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6DB25-0DEA-5E46-8D6A-495C52E23FF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278AB-DA5E-424A-BDAE-C76156472E9F}" type="datetimeFigureOut">
              <a:rPr lang="en-US" smtClean="0"/>
              <a:t>6/3/11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6DB25-0DEA-5E46-8D6A-495C52E23FF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278AB-DA5E-424A-BDAE-C76156472E9F}" type="datetimeFigureOut">
              <a:rPr lang="en-US" smtClean="0"/>
              <a:t>6/3/11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6DB25-0DEA-5E46-8D6A-495C52E23FF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278AB-DA5E-424A-BDAE-C76156472E9F}" type="datetimeFigureOut">
              <a:rPr lang="en-US" smtClean="0"/>
              <a:t>6/3/11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6DB25-0DEA-5E46-8D6A-495C52E23FF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278AB-DA5E-424A-BDAE-C76156472E9F}" type="datetimeFigureOut">
              <a:rPr lang="en-US" smtClean="0"/>
              <a:t>6/3/11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6DB25-0DEA-5E46-8D6A-495C52E23FF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278AB-DA5E-424A-BDAE-C76156472E9F}" type="datetimeFigureOut">
              <a:rPr lang="en-US" smtClean="0"/>
              <a:t>6/3/11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6DB25-0DEA-5E46-8D6A-495C52E23FF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278AB-DA5E-424A-BDAE-C76156472E9F}" type="datetimeFigureOut">
              <a:rPr lang="en-US" smtClean="0"/>
              <a:t>6/3/11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6DB25-0DEA-5E46-8D6A-495C52E23FF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278AB-DA5E-424A-BDAE-C76156472E9F}" type="datetimeFigureOut">
              <a:rPr lang="en-US" smtClean="0"/>
              <a:t>6/3/11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6DB25-0DEA-5E46-8D6A-495C52E23FF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3278AB-DA5E-424A-BDAE-C76156472E9F}" type="datetimeFigureOut">
              <a:rPr lang="en-US" smtClean="0"/>
              <a:t>6/3/11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6DB25-0DEA-5E46-8D6A-495C52E23FF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1" Type="http://schemas.openxmlformats.org/officeDocument/2006/relationships/audio" Target="file://localhost/Volumes/NEW%20STICK%202/stump%20and%20pump/Stump%20and%20The%20Pump%20Bb.mp3" TargetMode="External"/><Relationship Id="rId2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5.png"/><Relationship Id="rId5" Type="http://schemas.openxmlformats.org/officeDocument/2006/relationships/image" Target="../media/image14.png"/><Relationship Id="rId1" Type="http://schemas.openxmlformats.org/officeDocument/2006/relationships/audio" Target="file://localhost/Volumes/NEW%20STICK%202/stump%20and%20pump/Stump%20and%20The%20Pump%20Bb.mp3" TargetMode="External"/><Relationship Id="rId2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7.png"/><Relationship Id="rId5" Type="http://schemas.openxmlformats.org/officeDocument/2006/relationships/image" Target="../media/image15.png"/><Relationship Id="rId1" Type="http://schemas.openxmlformats.org/officeDocument/2006/relationships/audio" Target="file://localhost/Volumes/NEW%20STICK%202/stump%20and%20pump/Stump%20and%20The%20Pump%20Eb.mp3" TargetMode="External"/><Relationship Id="rId2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5.png"/><Relationship Id="rId5" Type="http://schemas.openxmlformats.org/officeDocument/2006/relationships/image" Target="../media/image17.png"/><Relationship Id="rId1" Type="http://schemas.openxmlformats.org/officeDocument/2006/relationships/audio" Target="file://localhost/Volumes/NEW%20STICK%202/stump%20and%20pump/Stump%20and%20The%20Pump%20Eb.mp3" TargetMode="External"/><Relationship Id="rId2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8.png"/><Relationship Id="rId5" Type="http://schemas.openxmlformats.org/officeDocument/2006/relationships/image" Target="../media/image15.png"/><Relationship Id="rId1" Type="http://schemas.openxmlformats.org/officeDocument/2006/relationships/audio" Target="file://localhost/Volumes/NEW%20STICK%202/stump%20and%20pump/Stump%20and%20The%20Pump%20F.mp3" TargetMode="External"/><Relationship Id="rId2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8.png"/><Relationship Id="rId5" Type="http://schemas.openxmlformats.org/officeDocument/2006/relationships/image" Target="../media/image15.png"/><Relationship Id="rId1" Type="http://schemas.openxmlformats.org/officeDocument/2006/relationships/audio" Target="file://localhost/Volumes/NEW%20STICK%202/stump%20and%20pump/Stump%20and%20The%20Pump%20F.mp3" TargetMode="External"/><Relationship Id="rId2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0200" y="-1"/>
            <a:ext cx="3083800" cy="264160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6688" y="97367"/>
            <a:ext cx="3226989" cy="254423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3536688" cy="2641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7461" y="2641600"/>
            <a:ext cx="1870806" cy="19823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641600"/>
            <a:ext cx="2980267" cy="198323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80267" y="2641600"/>
            <a:ext cx="2447194" cy="198236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4589864"/>
            <a:ext cx="2548467" cy="22681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48467" y="4589864"/>
            <a:ext cx="2266950" cy="2266950"/>
          </a:xfrm>
          <a:prstGeom prst="rect">
            <a:avLst/>
          </a:prstGeom>
        </p:spPr>
      </p:pic>
      <p:pic>
        <p:nvPicPr>
          <p:cNvPr id="12" name="Picture 11" descr="innsandout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89683" y="2641601"/>
            <a:ext cx="1443117" cy="198323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427461" y="5012267"/>
            <a:ext cx="34309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 smtClean="0">
                <a:solidFill>
                  <a:srgbClr val="0000FF"/>
                </a:solidFill>
                <a:latin typeface="Monotype Corsiva"/>
                <a:cs typeface="Monotype Corsiva"/>
              </a:rPr>
              <a:t>The Stump and The Pump</a:t>
            </a:r>
          </a:p>
          <a:p>
            <a:r>
              <a:rPr lang="en-US" sz="2700" dirty="0" smtClean="0">
                <a:solidFill>
                  <a:srgbClr val="0000FF"/>
                </a:solidFill>
                <a:latin typeface="Monotype Corsiva"/>
                <a:cs typeface="Monotype Corsiva"/>
              </a:rPr>
              <a:t>(A Wedding March)</a:t>
            </a:r>
            <a:endParaRPr lang="en-US" sz="2700" dirty="0">
              <a:solidFill>
                <a:srgbClr val="0000FF"/>
              </a:solidFill>
              <a:latin typeface="Monotype Corsiva"/>
              <a:cs typeface="Monotype Corsiva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43158" y="5940801"/>
            <a:ext cx="787317" cy="91601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30475" y="5940801"/>
            <a:ext cx="825319" cy="91601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63677" y="5940801"/>
            <a:ext cx="1909233" cy="8476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890" y="220132"/>
            <a:ext cx="8321040" cy="584919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70352" y="6238669"/>
            <a:ext cx="3162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for note names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890" y="5985910"/>
            <a:ext cx="622091" cy="622091"/>
          </a:xfrm>
          <a:prstGeom prst="rect">
            <a:avLst/>
          </a:prstGeom>
        </p:spPr>
      </p:pic>
      <p:pic>
        <p:nvPicPr>
          <p:cNvPr id="7" name="Stump and The Pump Bb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353633" y="6238669"/>
            <a:ext cx="282575" cy="2825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numSld="2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/>
      <p:bldP spid="5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148" y="237066"/>
            <a:ext cx="8321040" cy="5832263"/>
          </a:xfrm>
          <a:prstGeom prst="rect">
            <a:avLst/>
          </a:prstGeom>
        </p:spPr>
      </p:pic>
      <p:pic>
        <p:nvPicPr>
          <p:cNvPr id="3" name="Stump and The Pump Bb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1353633" y="6238669"/>
            <a:ext cx="282575" cy="2825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1890" y="5985910"/>
            <a:ext cx="622091" cy="6220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890" y="220132"/>
            <a:ext cx="8321040" cy="584919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70352" y="6238669"/>
            <a:ext cx="3162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for note names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001" y="6069329"/>
            <a:ext cx="629496" cy="629496"/>
          </a:xfrm>
          <a:prstGeom prst="rect">
            <a:avLst/>
          </a:prstGeom>
        </p:spPr>
      </p:pic>
      <p:pic>
        <p:nvPicPr>
          <p:cNvPr id="7" name="Stump and The Pump Eb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283858" y="6116560"/>
            <a:ext cx="474469" cy="4744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numSld="2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/>
      <p:bldP spid="5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148" y="237066"/>
            <a:ext cx="8321040" cy="5832263"/>
          </a:xfrm>
          <a:prstGeom prst="rect">
            <a:avLst/>
          </a:prstGeom>
        </p:spPr>
      </p:pic>
      <p:pic>
        <p:nvPicPr>
          <p:cNvPr id="3" name="Stump and The Pump Eb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1283858" y="6116560"/>
            <a:ext cx="474469" cy="47446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001" y="6069329"/>
            <a:ext cx="629496" cy="6294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890" y="220132"/>
            <a:ext cx="8321040" cy="584919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70352" y="6238669"/>
            <a:ext cx="3162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for note names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426" y="5899895"/>
            <a:ext cx="708106" cy="708106"/>
          </a:xfrm>
          <a:prstGeom prst="rect">
            <a:avLst/>
          </a:prstGeom>
        </p:spPr>
      </p:pic>
      <p:pic>
        <p:nvPicPr>
          <p:cNvPr id="7" name="Stump and The Pump F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405977" y="6069329"/>
            <a:ext cx="451915" cy="4519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numSld="2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/>
      <p:bldP spid="5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148" y="237066"/>
            <a:ext cx="8321040" cy="583226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426" y="5899895"/>
            <a:ext cx="708106" cy="708106"/>
          </a:xfrm>
          <a:prstGeom prst="rect">
            <a:avLst/>
          </a:prstGeom>
        </p:spPr>
      </p:pic>
      <p:pic>
        <p:nvPicPr>
          <p:cNvPr id="4" name="Stump and The Pump F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405977" y="6069329"/>
            <a:ext cx="451915" cy="4519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22</Words>
  <Application>Microsoft Macintosh PowerPoint</Application>
  <PresentationFormat>On-screen Show (4:3)</PresentationFormat>
  <Paragraphs>5</Paragraphs>
  <Slides>7</Slides>
  <Notes>0</Notes>
  <HiddenSlides>0</HiddenSlides>
  <MMClips>6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Michael H Bates</dc:creator>
  <cp:lastModifiedBy>Michael H Bates</cp:lastModifiedBy>
  <cp:revision>5</cp:revision>
  <dcterms:created xsi:type="dcterms:W3CDTF">2011-06-03T15:27:56Z</dcterms:created>
  <dcterms:modified xsi:type="dcterms:W3CDTF">2011-06-03T16:39:38Z</dcterms:modified>
</cp:coreProperties>
</file>