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Default Extension="tiff" ContentType="image/tiff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64" r:id="rId2"/>
    <p:sldId id="265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85" d="100"/>
          <a:sy n="85" d="100"/>
        </p:scale>
        <p:origin x="-130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28BBD-BE2D-B34A-9061-3830A2CC57E0}" type="datetimeFigureOut">
              <a:rPr lang="en-US" smtClean="0"/>
              <a:pPr/>
              <a:t>10/31/12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1C31C-B556-4944-8010-0203FAAD00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28BBD-BE2D-B34A-9061-3830A2CC57E0}" type="datetimeFigureOut">
              <a:rPr lang="en-US" smtClean="0"/>
              <a:pPr/>
              <a:t>10/31/12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1C31C-B556-4944-8010-0203FAAD00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28BBD-BE2D-B34A-9061-3830A2CC57E0}" type="datetimeFigureOut">
              <a:rPr lang="en-US" smtClean="0"/>
              <a:pPr/>
              <a:t>10/31/12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1C31C-B556-4944-8010-0203FAAD00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28BBD-BE2D-B34A-9061-3830A2CC57E0}" type="datetimeFigureOut">
              <a:rPr lang="en-US" smtClean="0"/>
              <a:pPr/>
              <a:t>10/31/12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1C31C-B556-4944-8010-0203FAAD00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28BBD-BE2D-B34A-9061-3830A2CC57E0}" type="datetimeFigureOut">
              <a:rPr lang="en-US" smtClean="0"/>
              <a:pPr/>
              <a:t>10/31/12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1C31C-B556-4944-8010-0203FAAD00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28BBD-BE2D-B34A-9061-3830A2CC57E0}" type="datetimeFigureOut">
              <a:rPr lang="en-US" smtClean="0"/>
              <a:pPr/>
              <a:t>10/31/12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1C31C-B556-4944-8010-0203FAAD00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28BBD-BE2D-B34A-9061-3830A2CC57E0}" type="datetimeFigureOut">
              <a:rPr lang="en-US" smtClean="0"/>
              <a:pPr/>
              <a:t>10/31/12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1C31C-B556-4944-8010-0203FAAD00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28BBD-BE2D-B34A-9061-3830A2CC57E0}" type="datetimeFigureOut">
              <a:rPr lang="en-US" smtClean="0"/>
              <a:pPr/>
              <a:t>10/31/12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1C31C-B556-4944-8010-0203FAAD00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28BBD-BE2D-B34A-9061-3830A2CC57E0}" type="datetimeFigureOut">
              <a:rPr lang="en-US" smtClean="0"/>
              <a:pPr/>
              <a:t>10/31/12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1C31C-B556-4944-8010-0203FAAD00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28BBD-BE2D-B34A-9061-3830A2CC57E0}" type="datetimeFigureOut">
              <a:rPr lang="en-US" smtClean="0"/>
              <a:pPr/>
              <a:t>10/31/12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1C31C-B556-4944-8010-0203FAAD00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28BBD-BE2D-B34A-9061-3830A2CC57E0}" type="datetimeFigureOut">
              <a:rPr lang="en-US" smtClean="0"/>
              <a:pPr/>
              <a:t>10/31/12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1C31C-B556-4944-8010-0203FAAD004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728BBD-BE2D-B34A-9061-3830A2CC57E0}" type="datetimeFigureOut">
              <a:rPr lang="en-US" smtClean="0"/>
              <a:pPr/>
              <a:t>10/31/12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1C31C-B556-4944-8010-0203FAAD004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tiff"/><Relationship Id="rId3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4" Type="http://schemas.openxmlformats.org/officeDocument/2006/relationships/image" Target="../media/image5.tif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audio" Target="file://localhost/Volumes/NEW%20STICK%202/A.4%20Power%20Points%202/Ronde%207%20Ens.mp3" TargetMode="External"/><Relationship Id="rId2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7.png"/><Relationship Id="rId1" Type="http://schemas.openxmlformats.org/officeDocument/2006/relationships/audio" Target="file://localhost/Volumes/NEW%20STICK%202/A.4%20Power%20Points%202/Ronde%207%20Ens.mp3" TargetMode="External"/><Relationship Id="rId2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7.png"/><Relationship Id="rId1" Type="http://schemas.openxmlformats.org/officeDocument/2006/relationships/audio" Target="file://localhost/Volumes/NEW%20STICK%202/A.4%20Power%20Points%202/Ronde%207%20Ens.mp3" TargetMode="External"/><Relationship Id="rId2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7.png"/><Relationship Id="rId1" Type="http://schemas.openxmlformats.org/officeDocument/2006/relationships/audio" Target="file://localhost/Volumes/NEW%20STICK%202/A.4%20Power%20Points%202/Ronde%207%20Ens.mp3" TargetMode="External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usato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5" y="1129353"/>
            <a:ext cx="3390900" cy="5181600"/>
          </a:xfrm>
          <a:prstGeom prst="rect">
            <a:avLst/>
          </a:prstGeom>
        </p:spPr>
      </p:pic>
      <p:pic>
        <p:nvPicPr>
          <p:cNvPr id="3" name="Picture 2" descr="Danserye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2952" y="1159235"/>
            <a:ext cx="5042460" cy="33906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123765" y="5094941"/>
            <a:ext cx="466164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 err="1" smtClean="0">
                <a:solidFill>
                  <a:srgbClr val="FF0000"/>
                </a:solidFill>
                <a:latin typeface="Apple Casual"/>
                <a:cs typeface="Apple Casual"/>
              </a:rPr>
              <a:t>Susato</a:t>
            </a:r>
            <a:r>
              <a:rPr lang="en-US" sz="2100" dirty="0" smtClean="0">
                <a:solidFill>
                  <a:srgbClr val="FF0000"/>
                </a:solidFill>
                <a:latin typeface="Apple Casual"/>
                <a:cs typeface="Apple Casual"/>
              </a:rPr>
              <a:t> and his book of Dances published in 1551 was the first ever book of music for people to play</a:t>
            </a:r>
            <a:endParaRPr lang="en-US" sz="2100" dirty="0">
              <a:solidFill>
                <a:srgbClr val="FF0000"/>
              </a:solidFill>
              <a:latin typeface="Apple Casual"/>
              <a:cs typeface="Apple Casu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320" y="282077"/>
            <a:ext cx="8656320" cy="54025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naissance Dance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491" y="224118"/>
            <a:ext cx="6170332" cy="2519552"/>
          </a:xfrm>
          <a:prstGeom prst="rect">
            <a:avLst/>
          </a:prstGeom>
        </p:spPr>
      </p:pic>
      <p:pic>
        <p:nvPicPr>
          <p:cNvPr id="3" name="Picture 2" descr="Sackbutt Mrs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070" y="3010648"/>
            <a:ext cx="3581402" cy="3581402"/>
          </a:xfrm>
          <a:prstGeom prst="rect">
            <a:avLst/>
          </a:prstGeom>
        </p:spPr>
      </p:pic>
      <p:pic>
        <p:nvPicPr>
          <p:cNvPr id="4" name="Picture 3" descr="HMSC.tif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8884" y="3010648"/>
            <a:ext cx="2991878" cy="333018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977529" y="762000"/>
            <a:ext cx="171823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 smtClean="0">
                <a:solidFill>
                  <a:srgbClr val="0000FF"/>
                </a:solidFill>
                <a:latin typeface="Apple Casual"/>
                <a:cs typeface="Apple Casual"/>
              </a:rPr>
              <a:t>The type of event and the players past and present</a:t>
            </a:r>
            <a:endParaRPr lang="en-US" sz="2100" dirty="0">
              <a:solidFill>
                <a:srgbClr val="0000FF"/>
              </a:solidFill>
              <a:latin typeface="Apple Casual"/>
              <a:cs typeface="Apple Casu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709" y="435145"/>
            <a:ext cx="8685930" cy="5497058"/>
          </a:xfrm>
          <a:prstGeom prst="rect">
            <a:avLst/>
          </a:prstGeom>
        </p:spPr>
      </p:pic>
      <p:pic>
        <p:nvPicPr>
          <p:cNvPr id="6" name="Ronde 7 En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603670" y="5828221"/>
            <a:ext cx="492692" cy="4926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numSld="2">
                <p:cTn id="1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302" y="393044"/>
            <a:ext cx="8226459" cy="57714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872" y="219620"/>
            <a:ext cx="8656320" cy="5372100"/>
          </a:xfrm>
          <a:prstGeom prst="rect">
            <a:avLst/>
          </a:prstGeom>
        </p:spPr>
      </p:pic>
      <p:pic>
        <p:nvPicPr>
          <p:cNvPr id="3" name="Ronde 7 En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603670" y="5828221"/>
            <a:ext cx="492692" cy="49269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864194" y="5943552"/>
            <a:ext cx="2549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here for note names</a:t>
            </a:r>
            <a:endParaRPr lang="en-US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  <p:bldP spid="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931" y="551531"/>
            <a:ext cx="8412480" cy="5303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284" y="590879"/>
            <a:ext cx="8473440" cy="5341620"/>
          </a:xfrm>
          <a:prstGeom prst="rect">
            <a:avLst/>
          </a:prstGeom>
        </p:spPr>
      </p:pic>
      <p:pic>
        <p:nvPicPr>
          <p:cNvPr id="3" name="Ronde 7 En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603670" y="5828221"/>
            <a:ext cx="492692" cy="49269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864194" y="5943552"/>
            <a:ext cx="2549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here for note names</a:t>
            </a:r>
            <a:endParaRPr lang="en-US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  <p:bldP spid="4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27" y="365279"/>
            <a:ext cx="8656320" cy="55092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611" y="393575"/>
            <a:ext cx="8625840" cy="5353050"/>
          </a:xfrm>
          <a:prstGeom prst="rect">
            <a:avLst/>
          </a:prstGeom>
        </p:spPr>
      </p:pic>
      <p:pic>
        <p:nvPicPr>
          <p:cNvPr id="3" name="Ronde 7 En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603670" y="5828221"/>
            <a:ext cx="492692" cy="49269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864194" y="5943552"/>
            <a:ext cx="2549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here for note names</a:t>
            </a:r>
            <a:endParaRPr lang="en-US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  <p:bldP spid="4" grpId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45</Words>
  <Application>Microsoft Macintosh PowerPoint</Application>
  <PresentationFormat>On-screen Show (4:3)</PresentationFormat>
  <Paragraphs>5</Paragraphs>
  <Slides>10</Slides>
  <Notes>0</Notes>
  <HiddenSlides>0</HiddenSlides>
  <MMClips>4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Michael H Bates</dc:creator>
  <cp:lastModifiedBy>Michael H Bates</cp:lastModifiedBy>
  <cp:revision>3</cp:revision>
  <dcterms:created xsi:type="dcterms:W3CDTF">2012-10-31T21:13:45Z</dcterms:created>
  <dcterms:modified xsi:type="dcterms:W3CDTF">2012-10-31T22:11:52Z</dcterms:modified>
</cp:coreProperties>
</file>