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1DC8B-6A10-FE42-8AB1-816E882D8C28}" type="datetimeFigureOut">
              <a:rPr lang="en-US" smtClean="0"/>
              <a:t>7/25/11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0A943-5C86-EE49-A099-FFD62596D4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SPY%20is%20Coming/Spy%20is%20Coming%20Bb.mp3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audio" Target="file://localhost/Volumes/NEW%20STICK%202/SPY%20is%20Coming/Spy%20is%20Coming%20B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00" y="642619"/>
            <a:ext cx="8570504" cy="41381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66167" y="5404935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938" y="5178943"/>
            <a:ext cx="917057" cy="917057"/>
          </a:xfrm>
          <a:prstGeom prst="rect">
            <a:avLst/>
          </a:prstGeom>
        </p:spPr>
      </p:pic>
      <p:pic>
        <p:nvPicPr>
          <p:cNvPr id="7" name="Spy is Coming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901825" y="5491692"/>
            <a:ext cx="502708" cy="502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71" y="642620"/>
            <a:ext cx="8656320" cy="41795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938" y="5178943"/>
            <a:ext cx="917057" cy="917057"/>
          </a:xfrm>
          <a:prstGeom prst="rect">
            <a:avLst/>
          </a:prstGeom>
        </p:spPr>
      </p:pic>
      <p:pic>
        <p:nvPicPr>
          <p:cNvPr id="4" name="Spy is Coming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901825" y="5491692"/>
            <a:ext cx="502708" cy="502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Macintosh PowerPoint</Application>
  <PresentationFormat>On-screen Show (4:3)</PresentationFormat>
  <Paragraphs>1</Paragraphs>
  <Slides>2</Slides>
  <Notes>0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2011-07-25T12:45:45Z</dcterms:created>
  <dcterms:modified xsi:type="dcterms:W3CDTF">2011-07-25T12:55:36Z</dcterms:modified>
</cp:coreProperties>
</file>