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Default Extension="wmf" ContentType="image/x-wmf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gif" ContentType="image/gi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B6DBE-722D-4543-A46A-6FE2532913B9}" type="datetimeFigureOut">
              <a:rPr lang="en-US" smtClean="0"/>
              <a:t>11/30/11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F26EC-1E1B-7541-A6B1-317995BC0F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4" Type="http://schemas.openxmlformats.org/officeDocument/2006/relationships/image" Target="../media/image4.gif"/><Relationship Id="rId5" Type="http://schemas.openxmlformats.org/officeDocument/2006/relationships/hyperlink" Target="http://hillside.needham.k12.ma.us/cyberventues/dummett_an_penguins/splash/penguins_splash.html" TargetMode="External"/><Relationship Id="rId6" Type="http://schemas.openxmlformats.org/officeDocument/2006/relationships/image" Target="../media/image5.gif"/><Relationship Id="rId7" Type="http://schemas.openxmlformats.org/officeDocument/2006/relationships/image" Target="../media/image6.gif"/><Relationship Id="rId8" Type="http://schemas.openxmlformats.org/officeDocument/2006/relationships/image" Target="../media/image7.png"/><Relationship Id="rId1" Type="http://schemas.openxmlformats.org/officeDocument/2006/relationships/audio" Target="file://localhost/Volumes/NEW%20STICK%202/Penguin%20Pack/Penguins%20Attention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6FF"/>
                </a:solidFill>
                <a:latin typeface="Apple Casual"/>
                <a:cs typeface="Apple Casual"/>
              </a:rPr>
              <a:t>The Penguin Song</a:t>
            </a:r>
            <a:endParaRPr lang="en-US" dirty="0">
              <a:solidFill>
                <a:srgbClr val="3366FF"/>
              </a:solidFill>
              <a:latin typeface="Apple Casual"/>
              <a:cs typeface="Apple Casu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00" y="1534734"/>
            <a:ext cx="2463800" cy="2768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83" y="4470400"/>
            <a:ext cx="3390900" cy="238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5749" y="5830864"/>
            <a:ext cx="3405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pple Casual"/>
                <a:cs typeface="Apple Casual"/>
              </a:rPr>
              <a:t>go to next slide press start slide show then right arrow twice to start</a:t>
            </a:r>
            <a:endParaRPr lang="en-US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3848586" y="6032922"/>
            <a:ext cx="1597163" cy="30956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0825" y="620713"/>
            <a:ext cx="5616575" cy="55848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Have you ever had </a:t>
            </a:r>
            <a:endParaRPr lang="en-GB" sz="2000" b="0" dirty="0">
              <a:solidFill>
                <a:schemeClr val="accent2"/>
              </a:solidFill>
            </a:endParaRPr>
          </a:p>
          <a:p>
            <a:pPr eaLnBrk="0" hangingPunct="0"/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A penguin round for tea</a:t>
            </a:r>
            <a:endParaRPr lang="en-GB" sz="2000" b="0" dirty="0">
              <a:solidFill>
                <a:schemeClr val="accent2"/>
              </a:solidFill>
            </a:endParaRPr>
          </a:p>
          <a:p>
            <a:pPr eaLnBrk="0" hangingPunct="0"/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Take a look at me </a:t>
            </a:r>
            <a:endParaRPr lang="en-GB" sz="2000" b="0" dirty="0">
              <a:solidFill>
                <a:schemeClr val="accent2"/>
              </a:solidFill>
            </a:endParaRPr>
          </a:p>
          <a:p>
            <a:pPr eaLnBrk="0" hangingPunct="0"/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A penguin you will see</a:t>
            </a:r>
            <a:endParaRPr lang="en-GB" sz="2000" b="0" dirty="0">
              <a:solidFill>
                <a:schemeClr val="accent2"/>
              </a:solidFill>
            </a:endParaRPr>
          </a:p>
          <a:p>
            <a:pPr eaLnBrk="0" hangingPunct="0"/>
            <a:r>
              <a:rPr lang="en-GB" i="1" dirty="0">
                <a:solidFill>
                  <a:srgbClr val="FF3300"/>
                </a:solidFill>
                <a:latin typeface="Lucida Sans" charset="0"/>
                <a:ea typeface="Times New Roman" charset="0"/>
                <a:cs typeface="Times New Roman" charset="0"/>
              </a:rPr>
              <a:t>Penguins Attention!!  </a:t>
            </a:r>
            <a:endParaRPr lang="en-GB" sz="2000" b="0" dirty="0">
              <a:solidFill>
                <a:srgbClr val="FF3300"/>
              </a:solidFill>
            </a:endParaRPr>
          </a:p>
          <a:p>
            <a:pPr eaLnBrk="0" hangingPunct="0"/>
            <a:r>
              <a:rPr lang="en-GB" i="1" dirty="0">
                <a:solidFill>
                  <a:srgbClr val="FF3300"/>
                </a:solidFill>
                <a:latin typeface="Lucida Sans" charset="0"/>
                <a:ea typeface="Times New Roman" charset="0"/>
                <a:cs typeface="Times New Roman" charset="0"/>
              </a:rPr>
              <a:t>Penguins begin</a:t>
            </a:r>
            <a:endParaRPr lang="en-GB" sz="2000" b="0" dirty="0">
              <a:solidFill>
                <a:srgbClr val="FF3300"/>
              </a:solidFill>
            </a:endParaRPr>
          </a:p>
          <a:p>
            <a:pPr eaLnBrk="0" hangingPunct="0"/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1 Right Hand </a:t>
            </a:r>
            <a:endParaRPr lang="en-GB" sz="2000" b="0" dirty="0"/>
          </a:p>
          <a:p>
            <a:pPr eaLnBrk="0" hangingPunct="0"/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2 Right Hand Left Hand</a:t>
            </a:r>
            <a:endParaRPr lang="en-GB" sz="2000" b="0" dirty="0"/>
          </a:p>
          <a:p>
            <a:pPr eaLnBrk="0" hangingPunct="0"/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3 Right Hand Left Hand Right Foot</a:t>
            </a:r>
            <a:endParaRPr lang="en-GB" sz="2000" b="0" dirty="0"/>
          </a:p>
          <a:p>
            <a:pPr eaLnBrk="0" hangingPunct="0"/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4 Right Hand Left Hand Right Foot Left Foot</a:t>
            </a:r>
            <a:endParaRPr lang="en-GB" sz="2000" b="0" dirty="0"/>
          </a:p>
          <a:p>
            <a:pPr eaLnBrk="0" hangingPunct="0"/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5 Right Hand Left Hand Right Foot Left Foot</a:t>
            </a:r>
            <a:endParaRPr lang="en-GB" sz="2000" b="0" dirty="0"/>
          </a:p>
          <a:p>
            <a:pPr eaLnBrk="0" hangingPunct="0"/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  Stick out </a:t>
            </a:r>
            <a:r>
              <a:rPr lang="en-GB" i="1" dirty="0" err="1">
                <a:latin typeface="Lucida Sans" charset="0"/>
                <a:ea typeface="Times New Roman" charset="0"/>
                <a:cs typeface="Times New Roman" charset="0"/>
              </a:rPr>
              <a:t>yer</a:t>
            </a:r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 bum!!</a:t>
            </a:r>
            <a:endParaRPr lang="en-GB" sz="2000" b="0" dirty="0"/>
          </a:p>
          <a:p>
            <a:pPr eaLnBrk="0" hangingPunct="0"/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6 Right Hand Left Hand Right Foot Left Foot</a:t>
            </a:r>
            <a:endParaRPr lang="en-GB" sz="2000" b="0" dirty="0"/>
          </a:p>
          <a:p>
            <a:pPr eaLnBrk="0" hangingPunct="0"/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Stick out </a:t>
            </a:r>
            <a:r>
              <a:rPr lang="en-GB" i="1" dirty="0" err="1">
                <a:latin typeface="Lucida Sans" charset="0"/>
                <a:ea typeface="Times New Roman" charset="0"/>
                <a:cs typeface="Times New Roman" charset="0"/>
              </a:rPr>
              <a:t>yer</a:t>
            </a:r>
            <a:r>
              <a:rPr lang="en-GB" i="1" dirty="0">
                <a:latin typeface="Lucida Sans" charset="0"/>
                <a:ea typeface="Times New Roman" charset="0"/>
                <a:cs typeface="Times New Roman" charset="0"/>
              </a:rPr>
              <a:t> bum!! Turn Around</a:t>
            </a:r>
            <a:endParaRPr lang="en-GB" sz="2000" b="0" dirty="0"/>
          </a:p>
          <a:p>
            <a:pPr eaLnBrk="0" hangingPunct="0"/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Have you ever had </a:t>
            </a:r>
            <a:endParaRPr lang="en-GB" sz="2000" b="0" dirty="0">
              <a:solidFill>
                <a:schemeClr val="accent2"/>
              </a:solidFill>
            </a:endParaRPr>
          </a:p>
          <a:p>
            <a:pPr eaLnBrk="0" hangingPunct="0"/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A penguin round for tea</a:t>
            </a:r>
            <a:endParaRPr lang="en-GB" sz="2000" b="0" dirty="0">
              <a:solidFill>
                <a:schemeClr val="accent2"/>
              </a:solidFill>
            </a:endParaRPr>
          </a:p>
          <a:p>
            <a:pPr eaLnBrk="0" hangingPunct="0"/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Take a look at me </a:t>
            </a:r>
            <a:endParaRPr lang="en-GB" sz="2000" b="0" dirty="0">
              <a:solidFill>
                <a:schemeClr val="accent2"/>
              </a:solidFill>
            </a:endParaRPr>
          </a:p>
          <a:p>
            <a:pPr eaLnBrk="0" hangingPunct="0"/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A penguin you will see</a:t>
            </a:r>
            <a:endParaRPr lang="en-GB" sz="2000" b="0" dirty="0">
              <a:solidFill>
                <a:schemeClr val="accent2"/>
              </a:solidFill>
            </a:endParaRPr>
          </a:p>
          <a:p>
            <a:pPr eaLnBrk="0" hangingPunct="0"/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Penguins Attention!!  </a:t>
            </a:r>
            <a:endParaRPr lang="en-GB" sz="2000" b="0" dirty="0">
              <a:solidFill>
                <a:schemeClr val="accent2"/>
              </a:solidFill>
            </a:endParaRPr>
          </a:p>
          <a:p>
            <a:pPr eaLnBrk="0" hangingPunct="0"/>
            <a:r>
              <a:rPr lang="en-GB" i="1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Penguins </a:t>
            </a:r>
            <a:r>
              <a:rPr lang="en-GB" i="1" u="sng" dirty="0">
                <a:solidFill>
                  <a:schemeClr val="accent2"/>
                </a:solidFill>
                <a:latin typeface="Lucida Sans" charset="0"/>
                <a:ea typeface="Times New Roman" charset="0"/>
                <a:cs typeface="Times New Roman" charset="0"/>
              </a:rPr>
              <a:t>STOP!!!!</a:t>
            </a:r>
          </a:p>
        </p:txBody>
      </p:sp>
      <p:pic>
        <p:nvPicPr>
          <p:cNvPr id="5" name="Picture 7" descr="an01968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549275"/>
            <a:ext cx="4149725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3933825"/>
            <a:ext cx="76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dance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92950" y="2636838"/>
            <a:ext cx="823913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84888" y="2708275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MacOS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8027988" y="60213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1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1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1"/>
                            </p:stCondLst>
                            <p:childTnLst>
                              <p:par>
                                <p:cTn id="22" presetID="7" presetClass="entr" presetSubtype="2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128</Words>
  <Application>Microsoft Macintosh PowerPoint</Application>
  <PresentationFormat>On-screen Show (4:3)</PresentationFormat>
  <Paragraphs>22</Paragraphs>
  <Slides>2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The Penguin Song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</cp:revision>
  <dcterms:created xsi:type="dcterms:W3CDTF">2011-11-30T08:33:47Z</dcterms:created>
  <dcterms:modified xsi:type="dcterms:W3CDTF">2011-11-30T08:49:06Z</dcterms:modified>
</cp:coreProperties>
</file>