
<file path=[Content_Types].xml><?xml version="1.0" encoding="utf-8"?>
<Types xmlns="http://schemas.openxmlformats.org/package/2006/content-types">
  <Override PartName="/docProps/core.xml" ContentType="application/vnd.openxmlformats-package.core-properties+xml"/>
  <Default Extension="rels" ContentType="application/vnd.openxmlformats-package.relationships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-12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6E8B6-54E2-4F44-8D1F-84FA503448C5}" type="datetimeFigureOut">
              <a:rPr lang="en-US" smtClean="0"/>
              <a:pPr/>
              <a:t>10/11/12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C1D90-9D96-8A4D-AD54-2BD2080EC9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6E8B6-54E2-4F44-8D1F-84FA503448C5}" type="datetimeFigureOut">
              <a:rPr lang="en-US" smtClean="0"/>
              <a:pPr/>
              <a:t>10/11/12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C1D90-9D96-8A4D-AD54-2BD2080EC9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6E8B6-54E2-4F44-8D1F-84FA503448C5}" type="datetimeFigureOut">
              <a:rPr lang="en-US" smtClean="0"/>
              <a:pPr/>
              <a:t>10/11/12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C1D90-9D96-8A4D-AD54-2BD2080EC9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6E8B6-54E2-4F44-8D1F-84FA503448C5}" type="datetimeFigureOut">
              <a:rPr lang="en-US" smtClean="0"/>
              <a:pPr/>
              <a:t>10/11/12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C1D90-9D96-8A4D-AD54-2BD2080EC9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6E8B6-54E2-4F44-8D1F-84FA503448C5}" type="datetimeFigureOut">
              <a:rPr lang="en-US" smtClean="0"/>
              <a:pPr/>
              <a:t>10/11/12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C1D90-9D96-8A4D-AD54-2BD2080EC9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6E8B6-54E2-4F44-8D1F-84FA503448C5}" type="datetimeFigureOut">
              <a:rPr lang="en-US" smtClean="0"/>
              <a:pPr/>
              <a:t>10/11/12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C1D90-9D96-8A4D-AD54-2BD2080EC9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6E8B6-54E2-4F44-8D1F-84FA503448C5}" type="datetimeFigureOut">
              <a:rPr lang="en-US" smtClean="0"/>
              <a:pPr/>
              <a:t>10/11/12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C1D90-9D96-8A4D-AD54-2BD2080EC9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6E8B6-54E2-4F44-8D1F-84FA503448C5}" type="datetimeFigureOut">
              <a:rPr lang="en-US" smtClean="0"/>
              <a:pPr/>
              <a:t>10/11/12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C1D90-9D96-8A4D-AD54-2BD2080EC9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6E8B6-54E2-4F44-8D1F-84FA503448C5}" type="datetimeFigureOut">
              <a:rPr lang="en-US" smtClean="0"/>
              <a:pPr/>
              <a:t>10/11/12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C1D90-9D96-8A4D-AD54-2BD2080EC9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6E8B6-54E2-4F44-8D1F-84FA503448C5}" type="datetimeFigureOut">
              <a:rPr lang="en-US" smtClean="0"/>
              <a:pPr/>
              <a:t>10/11/12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C1D90-9D96-8A4D-AD54-2BD2080EC9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6E8B6-54E2-4F44-8D1F-84FA503448C5}" type="datetimeFigureOut">
              <a:rPr lang="en-US" smtClean="0"/>
              <a:pPr/>
              <a:t>10/11/12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C1D90-9D96-8A4D-AD54-2BD2080EC9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6E8B6-54E2-4F44-8D1F-84FA503448C5}" type="datetimeFigureOut">
              <a:rPr lang="en-US" smtClean="0"/>
              <a:pPr/>
              <a:t>10/11/12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2C1D90-9D96-8A4D-AD54-2BD2080EC96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audio" Target="file://localhost/Volumes/NEW%20STICK%202/A.4%20Power%20Points%202/Old%20Mac%20Transposed.mp3" TargetMode="External"/><Relationship Id="rId2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333" y="245777"/>
            <a:ext cx="8321040" cy="5273040"/>
          </a:xfrm>
          <a:prstGeom prst="rect">
            <a:avLst/>
          </a:prstGeom>
        </p:spPr>
      </p:pic>
      <p:pic>
        <p:nvPicPr>
          <p:cNvPr id="5" name="Old Mac Transpose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700326" y="5728831"/>
            <a:ext cx="514579" cy="5145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731819" y="5753659"/>
            <a:ext cx="2549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here for note names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06500" y="245777"/>
            <a:ext cx="26688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Listen and play the jazz rhythms “By Ear”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numSld="2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/>
      <p:bldP spid="6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528" y="246692"/>
            <a:ext cx="8534400" cy="533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15</Words>
  <Application>Microsoft Macintosh PowerPoint</Application>
  <PresentationFormat>On-screen Show (4:3)</PresentationFormat>
  <Paragraphs>2</Paragraphs>
  <Slides>2</Slides>
  <Notes>0</Notes>
  <HiddenSlides>0</HiddenSlides>
  <MMClips>1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Slide 1</vt:lpstr>
      <vt:lpstr>Slide 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Michael H Bates</dc:creator>
  <cp:lastModifiedBy>Michael H Bates</cp:lastModifiedBy>
  <cp:revision>4</cp:revision>
  <dcterms:created xsi:type="dcterms:W3CDTF">2012-10-11T08:39:36Z</dcterms:created>
  <dcterms:modified xsi:type="dcterms:W3CDTF">2012-10-11T09:41:35Z</dcterms:modified>
</cp:coreProperties>
</file>