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34" d="100"/>
          <a:sy n="134" d="100"/>
        </p:scale>
        <p:origin x="-17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DB508-FE72-5244-B6AF-927499A8FF68}" type="datetimeFigureOut">
              <a:rPr lang="en-US" smtClean="0"/>
              <a:t>6/26/11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50511-CD6B-2440-ACC1-F8E256A69A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DB508-FE72-5244-B6AF-927499A8FF68}" type="datetimeFigureOut">
              <a:rPr lang="en-US" smtClean="0"/>
              <a:t>6/26/11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50511-CD6B-2440-ACC1-F8E256A69A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DB508-FE72-5244-B6AF-927499A8FF68}" type="datetimeFigureOut">
              <a:rPr lang="en-US" smtClean="0"/>
              <a:t>6/26/11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50511-CD6B-2440-ACC1-F8E256A69A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DB508-FE72-5244-B6AF-927499A8FF68}" type="datetimeFigureOut">
              <a:rPr lang="en-US" smtClean="0"/>
              <a:t>6/26/11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50511-CD6B-2440-ACC1-F8E256A69A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DB508-FE72-5244-B6AF-927499A8FF68}" type="datetimeFigureOut">
              <a:rPr lang="en-US" smtClean="0"/>
              <a:t>6/26/11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50511-CD6B-2440-ACC1-F8E256A69A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DB508-FE72-5244-B6AF-927499A8FF68}" type="datetimeFigureOut">
              <a:rPr lang="en-US" smtClean="0"/>
              <a:t>6/26/11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50511-CD6B-2440-ACC1-F8E256A69A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DB508-FE72-5244-B6AF-927499A8FF68}" type="datetimeFigureOut">
              <a:rPr lang="en-US" smtClean="0"/>
              <a:t>6/26/11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50511-CD6B-2440-ACC1-F8E256A69A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DB508-FE72-5244-B6AF-927499A8FF68}" type="datetimeFigureOut">
              <a:rPr lang="en-US" smtClean="0"/>
              <a:t>6/26/11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50511-CD6B-2440-ACC1-F8E256A69A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DB508-FE72-5244-B6AF-927499A8FF68}" type="datetimeFigureOut">
              <a:rPr lang="en-US" smtClean="0"/>
              <a:t>6/26/11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50511-CD6B-2440-ACC1-F8E256A69A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DB508-FE72-5244-B6AF-927499A8FF68}" type="datetimeFigureOut">
              <a:rPr lang="en-US" smtClean="0"/>
              <a:t>6/26/11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50511-CD6B-2440-ACC1-F8E256A69A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DB508-FE72-5244-B6AF-927499A8FF68}" type="datetimeFigureOut">
              <a:rPr lang="en-US" smtClean="0"/>
              <a:t>6/26/11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50511-CD6B-2440-ACC1-F8E256A69A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DB508-FE72-5244-B6AF-927499A8FF68}" type="datetimeFigureOut">
              <a:rPr lang="en-US" smtClean="0"/>
              <a:t>6/26/11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50511-CD6B-2440-ACC1-F8E256A69AD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audio" Target="file://localhost/Volumes/NEW%20STICK%202/1A.BMS%2010/Odd%20Socks%20Pack/Odd%20Socks%20Bb.mp3" TargetMode="Externa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audio" Target="file://localhost/Volumes/NEW%20STICK%202/1A.BMS%2010/Odd%20Socks%20Pack/Odd%20Socks%20Bb.mp3" TargetMode="Externa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audio" Target="file://localhost/Volumes/NEW%20STICK%202/1A.BMS%2010/Odd%20Socks%20Pack/Odd%20Socks%20Eb.mp3" TargetMode="External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audio" Target="file://localhost/Volumes/NEW%20STICK%202/1A.BMS%2010/Odd%20Socks%20Pack/Odd%20Socks%20Eb.mp3" TargetMode="External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8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audio" Target="file://localhost/Volumes/NEW%20STICK%202/1A.BMS%2010/Odd%20Socks%20Pack/Odd%20Socks%20F.mp3" TargetMode="External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audio" Target="file://localhost/Volumes/NEW%20STICK%202/1A.BMS%2010/Odd%20Socks%20Pack/Odd%20Socks%20F.mp3" TargetMode="Externa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Broadway" charset="2"/>
                <a:cs typeface="Broadway" charset="2"/>
              </a:rPr>
              <a:t>The Odd Socks Sonata</a:t>
            </a:r>
            <a:endParaRPr lang="en-US" dirty="0">
              <a:latin typeface="Broadway" charset="2"/>
              <a:cs typeface="Broadway" charset="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1587955"/>
            <a:ext cx="6350000" cy="4762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929" y="249654"/>
            <a:ext cx="7041570" cy="64910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33" y="249654"/>
            <a:ext cx="900342" cy="90034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09669" y="6432936"/>
            <a:ext cx="21759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click here for note names</a:t>
            </a:r>
            <a:endParaRPr lang="en-US" sz="1400" dirty="0">
              <a:solidFill>
                <a:srgbClr val="0000FF"/>
              </a:solidFill>
            </a:endParaRPr>
          </a:p>
        </p:txBody>
      </p:sp>
      <p:pic>
        <p:nvPicPr>
          <p:cNvPr id="8" name="Odd Socks 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248304" y="540081"/>
            <a:ext cx="436563" cy="4365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1632" y="-1"/>
            <a:ext cx="1181571" cy="13292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  <p:bldP spid="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96" y="29958"/>
            <a:ext cx="7132942" cy="6379951"/>
          </a:xfrm>
          <a:prstGeom prst="rect">
            <a:avLst/>
          </a:prstGeom>
        </p:spPr>
      </p:pic>
      <p:pic>
        <p:nvPicPr>
          <p:cNvPr id="5" name="Odd Socks 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32333" y="321799"/>
            <a:ext cx="436563" cy="4365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1838" y="67270"/>
            <a:ext cx="1228607" cy="13821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25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25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929" y="139587"/>
            <a:ext cx="7041570" cy="64910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603" y="249654"/>
            <a:ext cx="885777" cy="88577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94203" y="6445980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5" name="Odd Socks E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159933" y="452437"/>
            <a:ext cx="482600" cy="482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5934" y="146579"/>
            <a:ext cx="1269531" cy="14282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763" y="29958"/>
            <a:ext cx="7132942" cy="6379951"/>
          </a:xfrm>
          <a:prstGeom prst="rect">
            <a:avLst/>
          </a:prstGeom>
        </p:spPr>
      </p:pic>
      <p:pic>
        <p:nvPicPr>
          <p:cNvPr id="3" name="Odd Socks E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86296" y="452437"/>
            <a:ext cx="482600" cy="482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1838" y="29958"/>
            <a:ext cx="1228607" cy="13821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25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25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929" y="135926"/>
            <a:ext cx="7041570" cy="64910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494" y="135926"/>
            <a:ext cx="907804" cy="90780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167301" y="6371381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5" name="Odd Socks F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400704" y="466435"/>
            <a:ext cx="411163" cy="4111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9499" y="135926"/>
            <a:ext cx="1123267" cy="12636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dd Socks F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291570" y="260853"/>
            <a:ext cx="411163" cy="411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7734" y="-19076"/>
            <a:ext cx="1228607" cy="13821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763" y="29958"/>
            <a:ext cx="7132942" cy="63799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25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19</Words>
  <Application>Microsoft Macintosh PowerPoint</Application>
  <PresentationFormat>On-screen Show (4:3)</PresentationFormat>
  <Paragraphs>4</Paragraphs>
  <Slides>7</Slides>
  <Notes>0</Notes>
  <HiddenSlides>0</HiddenSlides>
  <MMClips>6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The Odd Socks Sonata</vt:lpstr>
      <vt:lpstr>Slide 2</vt:lpstr>
      <vt:lpstr>Slide 3</vt:lpstr>
      <vt:lpstr>Slide 4</vt:lpstr>
      <vt:lpstr>Slide 5</vt:lpstr>
      <vt:lpstr>Slide 6</vt:lpstr>
      <vt:lpstr>Slide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4</cp:revision>
  <dcterms:created xsi:type="dcterms:W3CDTF">2011-06-26T14:15:27Z</dcterms:created>
  <dcterms:modified xsi:type="dcterms:W3CDTF">2011-06-26T15:56:32Z</dcterms:modified>
</cp:coreProperties>
</file>