
<file path=[Content_Types].xml><?xml version="1.0" encoding="utf-8"?>
<Types xmlns="http://schemas.openxmlformats.org/package/2006/content-types">
  <Default Extension="jpeg" ContentType="image/jpeg"/>
  <Override PartName="/docProps/core.xml" ContentType="application/vnd.openxmlformats-package.core-properties+xml"/>
  <Override PartName="/ppt/slideLayouts/slideLayout6.xml" ContentType="application/vnd.openxmlformats-officedocument.presentationml.slideLayout+xml"/>
  <Default Extension="rels" ContentType="application/vnd.openxmlformats-package.relationships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Default Extension="bin" ContentType="application/vnd.openxmlformats-officedocument.presentationml.printerSettings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150" d="100"/>
          <a:sy n="150" d="100"/>
        </p:scale>
        <p:origin x="-125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F0A75-E493-1C4B-8923-1ECC0259A719}" type="datetimeFigureOut">
              <a:rPr lang="en-US" smtClean="0"/>
              <a:t>10/26/12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AEDFD-CE5F-104C-83F3-04F4F9EAC4B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F0A75-E493-1C4B-8923-1ECC0259A719}" type="datetimeFigureOut">
              <a:rPr lang="en-US" smtClean="0"/>
              <a:t>10/26/12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AEDFD-CE5F-104C-83F3-04F4F9EAC4B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F0A75-E493-1C4B-8923-1ECC0259A719}" type="datetimeFigureOut">
              <a:rPr lang="en-US" smtClean="0"/>
              <a:t>10/26/12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AEDFD-CE5F-104C-83F3-04F4F9EAC4B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F0A75-E493-1C4B-8923-1ECC0259A719}" type="datetimeFigureOut">
              <a:rPr lang="en-US" smtClean="0"/>
              <a:t>10/26/12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AEDFD-CE5F-104C-83F3-04F4F9EAC4B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F0A75-E493-1C4B-8923-1ECC0259A719}" type="datetimeFigureOut">
              <a:rPr lang="en-US" smtClean="0"/>
              <a:t>10/26/12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AEDFD-CE5F-104C-83F3-04F4F9EAC4B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F0A75-E493-1C4B-8923-1ECC0259A719}" type="datetimeFigureOut">
              <a:rPr lang="en-US" smtClean="0"/>
              <a:t>10/26/12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AEDFD-CE5F-104C-83F3-04F4F9EAC4B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F0A75-E493-1C4B-8923-1ECC0259A719}" type="datetimeFigureOut">
              <a:rPr lang="en-US" smtClean="0"/>
              <a:t>10/26/12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AEDFD-CE5F-104C-83F3-04F4F9EAC4B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F0A75-E493-1C4B-8923-1ECC0259A719}" type="datetimeFigureOut">
              <a:rPr lang="en-US" smtClean="0"/>
              <a:t>10/26/12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AEDFD-CE5F-104C-83F3-04F4F9EAC4B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F0A75-E493-1C4B-8923-1ECC0259A719}" type="datetimeFigureOut">
              <a:rPr lang="en-US" smtClean="0"/>
              <a:t>10/26/12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AEDFD-CE5F-104C-83F3-04F4F9EAC4B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F0A75-E493-1C4B-8923-1ECC0259A719}" type="datetimeFigureOut">
              <a:rPr lang="en-US" smtClean="0"/>
              <a:t>10/26/12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AEDFD-CE5F-104C-83F3-04F4F9EAC4B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1F0A75-E493-1C4B-8923-1ECC0259A719}" type="datetimeFigureOut">
              <a:rPr lang="en-US" smtClean="0"/>
              <a:t>10/26/12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9AEDFD-CE5F-104C-83F3-04F4F9EAC4B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1F0A75-E493-1C4B-8923-1ECC0259A719}" type="datetimeFigureOut">
              <a:rPr lang="en-US" smtClean="0"/>
              <a:t>10/26/12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9AEDFD-CE5F-104C-83F3-04F4F9EAC4B0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.png"/><Relationship Id="rId5" Type="http://schemas.openxmlformats.org/officeDocument/2006/relationships/image" Target="../media/image2.png"/><Relationship Id="rId1" Type="http://schemas.openxmlformats.org/officeDocument/2006/relationships/tags" Target="../tags/tag1.xml"/><Relationship Id="rId2" Type="http://schemas.openxmlformats.org/officeDocument/2006/relationships/audio" Target="file://localhost/Volumes/NEW%20STICK%202/A.4%20Power%20Points%202/02A%20NEW%20SWINGERTen%20H.mp3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Now Try This Tune</a:t>
            </a:r>
            <a:br>
              <a:rPr kumimoji="0" lang="en-GB" sz="4000" b="0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en-GB" sz="4000" b="0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“A New Swinger”</a:t>
            </a:r>
            <a:endParaRPr kumimoji="0" lang="en-GB" sz="4000" b="0" i="0" u="none" strike="noStrike" kern="0" cap="none" spc="0" normalizeH="0" baseline="0" noProof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4932363" y="2349500"/>
            <a:ext cx="36718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 dirty="0">
                <a:solidFill>
                  <a:srgbClr val="FF3300"/>
                </a:solidFill>
              </a:rPr>
              <a:t>Press down 1</a:t>
            </a:r>
            <a:r>
              <a:rPr lang="en-GB" sz="2400" baseline="30000" dirty="0">
                <a:solidFill>
                  <a:srgbClr val="FF3300"/>
                </a:solidFill>
              </a:rPr>
              <a:t>st</a:t>
            </a:r>
            <a:r>
              <a:rPr lang="en-GB" sz="2400" dirty="0">
                <a:solidFill>
                  <a:srgbClr val="FF3300"/>
                </a:solidFill>
              </a:rPr>
              <a:t> valve</a:t>
            </a:r>
            <a:r>
              <a:rPr lang="en-GB" sz="2400" dirty="0" smtClean="0">
                <a:solidFill>
                  <a:srgbClr val="FF3300"/>
                </a:solidFill>
              </a:rPr>
              <a:t> </a:t>
            </a:r>
            <a:endParaRPr lang="en-GB" sz="2400" dirty="0">
              <a:solidFill>
                <a:srgbClr val="FF3300"/>
              </a:solidFill>
            </a:endParaRP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4932363" y="3068638"/>
            <a:ext cx="38877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 dirty="0">
                <a:solidFill>
                  <a:srgbClr val="FF3300"/>
                </a:solidFill>
              </a:rPr>
              <a:t>Keep 1</a:t>
            </a:r>
            <a:r>
              <a:rPr lang="en-GB" sz="2400" baseline="30000" dirty="0">
                <a:solidFill>
                  <a:srgbClr val="FF3300"/>
                </a:solidFill>
              </a:rPr>
              <a:t>st</a:t>
            </a:r>
            <a:r>
              <a:rPr lang="en-GB" sz="2400" dirty="0">
                <a:solidFill>
                  <a:srgbClr val="FF3300"/>
                </a:solidFill>
              </a:rPr>
              <a:t> Valve Down</a:t>
            </a:r>
            <a:r>
              <a:rPr lang="en-GB" sz="2400" dirty="0" smtClean="0">
                <a:solidFill>
                  <a:srgbClr val="FF3300"/>
                </a:solidFill>
              </a:rPr>
              <a:t> </a:t>
            </a:r>
            <a:endParaRPr lang="en-GB" sz="2400" dirty="0">
              <a:solidFill>
                <a:srgbClr val="FF3300"/>
              </a:solidFill>
            </a:endParaRP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4932363" y="3789363"/>
            <a:ext cx="36718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 dirty="0">
                <a:solidFill>
                  <a:srgbClr val="FF3300"/>
                </a:solidFill>
              </a:rPr>
              <a:t>Now change to open valves</a:t>
            </a:r>
            <a:r>
              <a:rPr lang="en-GB" sz="2400" dirty="0" smtClean="0">
                <a:solidFill>
                  <a:srgbClr val="FF3300"/>
                </a:solidFill>
              </a:rPr>
              <a:t> </a:t>
            </a:r>
            <a:endParaRPr lang="en-GB" sz="2400" dirty="0">
              <a:solidFill>
                <a:srgbClr val="FF3300"/>
              </a:solidFill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4932363" y="4652963"/>
            <a:ext cx="35274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 dirty="0">
                <a:solidFill>
                  <a:srgbClr val="FF3300"/>
                </a:solidFill>
              </a:rPr>
              <a:t>Now 1</a:t>
            </a:r>
            <a:r>
              <a:rPr lang="en-GB" sz="2400" baseline="30000" dirty="0">
                <a:solidFill>
                  <a:srgbClr val="FF3300"/>
                </a:solidFill>
              </a:rPr>
              <a:t>st</a:t>
            </a:r>
            <a:r>
              <a:rPr lang="en-GB" sz="2400" dirty="0">
                <a:solidFill>
                  <a:srgbClr val="FF3300"/>
                </a:solidFill>
              </a:rPr>
              <a:t> valve again</a:t>
            </a:r>
            <a:r>
              <a:rPr lang="en-GB" sz="2400" dirty="0" smtClean="0">
                <a:solidFill>
                  <a:srgbClr val="FF3300"/>
                </a:solidFill>
              </a:rPr>
              <a:t> </a:t>
            </a:r>
            <a:endParaRPr lang="en-GB" sz="2400" dirty="0">
              <a:solidFill>
                <a:srgbClr val="FF3300"/>
              </a:solidFill>
            </a:endParaRP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4859338" y="5300663"/>
            <a:ext cx="36004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>
                <a:solidFill>
                  <a:srgbClr val="FF3300"/>
                </a:solidFill>
              </a:rPr>
              <a:t>Have a dance but be ready to play the piece 2 more times</a:t>
            </a:r>
          </a:p>
        </p:txBody>
      </p:sp>
      <p:sp>
        <p:nvSpPr>
          <p:cNvPr id="10" name="Text Box 12"/>
          <p:cNvSpPr txBox="1">
            <a:spLocks noChangeArrowheads="1"/>
          </p:cNvSpPr>
          <p:nvPr/>
        </p:nvSpPr>
        <p:spPr bwMode="auto">
          <a:xfrm>
            <a:off x="3708400" y="1557338"/>
            <a:ext cx="47545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400">
                <a:solidFill>
                  <a:schemeClr val="accent2"/>
                </a:solidFill>
              </a:rPr>
              <a:t>Introduction :-    Wait for 1234</a:t>
            </a:r>
          </a:p>
        </p:txBody>
      </p:sp>
      <p:pic>
        <p:nvPicPr>
          <p:cNvPr id="11" name="Picture 15" descr="New S yent ver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27088" y="1989138"/>
            <a:ext cx="3257550" cy="3960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MacOS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</p:nvPr>
        </p:nvPicPr>
        <p:blipFill>
          <a:blip r:embed="rId5"/>
          <a:srcRect/>
          <a:stretch>
            <a:fillRect/>
          </a:stretch>
        </p:blipFill>
        <p:spPr bwMode="auto">
          <a:xfrm>
            <a:off x="827088" y="565150"/>
            <a:ext cx="720725" cy="72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 Box 17"/>
          <p:cNvSpPr txBox="1">
            <a:spLocks noChangeArrowheads="1"/>
          </p:cNvSpPr>
          <p:nvPr/>
        </p:nvSpPr>
        <p:spPr bwMode="auto">
          <a:xfrm>
            <a:off x="179388" y="2565400"/>
            <a:ext cx="450850" cy="228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/>
              <a:t>F</a:t>
            </a:r>
          </a:p>
          <a:p>
            <a:endParaRPr lang="en-GB"/>
          </a:p>
          <a:p>
            <a:endParaRPr lang="en-GB"/>
          </a:p>
          <a:p>
            <a:r>
              <a:rPr lang="en-GB"/>
              <a:t>F</a:t>
            </a:r>
          </a:p>
          <a:p>
            <a:endParaRPr lang="en-GB"/>
          </a:p>
          <a:p>
            <a:r>
              <a:rPr lang="en-GB"/>
              <a:t>G</a:t>
            </a:r>
          </a:p>
          <a:p>
            <a:endParaRPr lang="en-GB"/>
          </a:p>
          <a:p>
            <a:r>
              <a:rPr lang="en-GB"/>
              <a:t>F  </a:t>
            </a:r>
          </a:p>
        </p:txBody>
      </p:sp>
    </p:spTree>
    <p:custDataLst>
      <p:tags r:id="rId1"/>
    </p:custDataLst>
  </p:cSld>
  <p:clrMapOvr>
    <a:masterClrMapping/>
  </p:clrMapOvr>
  <p:transition advTm="8388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4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4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53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Rot by="21600000">
                                      <p:cBhvr>
                                        <p:cTn id="5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0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1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2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3" dur="500" autoRev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0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67" dur="50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8" dur="50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69" dur="500" autoRev="1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0" presetClass="emph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73" dur="500" autoRev="1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4" dur="500" autoRev="1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5" dur="500" autoRev="1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0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 override="childStyle">
                                        <p:cTn id="79" dur="50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0" dur="50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1" dur="500" autoRev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82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5" grpId="0"/>
      <p:bldP spid="5" grpId="1"/>
      <p:bldP spid="5" grpId="2"/>
      <p:bldP spid="6" grpId="0"/>
      <p:bldP spid="6" grpId="1"/>
      <p:bldP spid="6" grpId="2"/>
      <p:bldP spid="7" grpId="0" build="allAtOnce"/>
      <p:bldP spid="7" grpId="1" build="allAtOnce"/>
      <p:bldP spid="8" grpId="0"/>
      <p:bldP spid="8" grpId="1"/>
      <p:bldP spid="8" grpId="2"/>
      <p:bldP spid="9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tag name="TIMING" val="|1.4|4.2|1.5|5.2|3.3|3.9|4.5|6.7|3.2|4.4|3.7|10.9|4.4|3.4|4.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96</TotalTime>
  <Words>50</Words>
  <Application>Microsoft Macintosh PowerPoint</Application>
  <PresentationFormat>On-screen Show (4:3)</PresentationFormat>
  <Paragraphs>15</Paragraphs>
  <Slides>1</Slides>
  <Notes>0</Notes>
  <HiddenSlides>0</HiddenSlides>
  <MMClips>1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Michael H Bates</dc:creator>
  <cp:lastModifiedBy>Michael H Bates</cp:lastModifiedBy>
  <cp:revision>2</cp:revision>
  <dcterms:created xsi:type="dcterms:W3CDTF">2012-10-26T14:55:32Z</dcterms:created>
  <dcterms:modified xsi:type="dcterms:W3CDTF">2012-10-26T16:32:25Z</dcterms:modified>
</cp:coreProperties>
</file>