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2" r:id="rId2"/>
    <p:sldId id="263" r:id="rId3"/>
    <p:sldId id="257" r:id="rId4"/>
    <p:sldId id="256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B00FF"/>
    <a:srgbClr val="FFC7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49" d="100"/>
          <a:sy n="149" d="100"/>
        </p:scale>
        <p:origin x="-1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CE71A-CF07-3942-A14F-200ADA5F9035}" type="datetimeFigureOut">
              <a:rPr lang="en-US" smtClean="0"/>
              <a:pPr/>
              <a:t>2/13/12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AA424-9111-F541-A74F-E60AC024DD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4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77" y="1637989"/>
            <a:ext cx="2371726" cy="2673350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1525777" y="187511"/>
            <a:ext cx="3307268" cy="2020004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Welcome To Mr. Bates’ Name The Notes </a:t>
            </a:r>
          </a:p>
          <a:p>
            <a:pPr algn="ctr"/>
            <a:r>
              <a:rPr lang="en-US" dirty="0" smtClean="0"/>
              <a:t>Challenge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247" y="2696255"/>
            <a:ext cx="2255745" cy="2161494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6334805" y="460254"/>
            <a:ext cx="2216211" cy="2045632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Can You Name The Notes and the Valves in less then 5 seconds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5688" y="5070830"/>
            <a:ext cx="1542757" cy="1542757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3700896" y="3144581"/>
            <a:ext cx="1909351" cy="1713168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Which Level Can You Reach ?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468" y="5070830"/>
            <a:ext cx="2020162" cy="13443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5924" y="5070830"/>
            <a:ext cx="2240544" cy="13443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row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960" y="1265204"/>
            <a:ext cx="3141896" cy="2212271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>
            <a:off x="4449469" y="2377980"/>
            <a:ext cx="3810178" cy="146599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right click to start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228" y="1076145"/>
            <a:ext cx="4543453" cy="108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49" y="4141645"/>
            <a:ext cx="450383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928" y="2635408"/>
            <a:ext cx="442175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1231" y="358807"/>
            <a:ext cx="686355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smtClean="0">
                <a:solidFill>
                  <a:srgbClr val="FF0000"/>
                </a:solidFill>
                <a:latin typeface="Apple Casual"/>
                <a:cs typeface="Apple Casual"/>
              </a:rPr>
              <a:t>Name The Notes and valves (level 1)</a:t>
            </a:r>
            <a:endParaRPr lang="en-US" sz="31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5963549" y="2635408"/>
            <a:ext cx="1966824" cy="1162761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400" dirty="0">
                <a:solidFill>
                  <a:srgbClr val="FF6600"/>
                </a:solidFill>
                <a:latin typeface="Broadway" charset="0"/>
              </a:rPr>
              <a:t>1 and 2</a:t>
            </a:r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5722011" y="1224518"/>
            <a:ext cx="2736850" cy="936625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400" dirty="0">
                <a:solidFill>
                  <a:srgbClr val="FF6600"/>
                </a:solidFill>
                <a:latin typeface="Broadway" charset="0"/>
              </a:rPr>
              <a:t>1 and 3</a:t>
            </a: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5722011" y="4070449"/>
            <a:ext cx="2736850" cy="1290396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4400" dirty="0">
                <a:solidFill>
                  <a:srgbClr val="FF6600"/>
                </a:solidFill>
                <a:latin typeface="Broadway" charset="0"/>
              </a:rPr>
              <a:t>1</a:t>
            </a:r>
            <a:r>
              <a:rPr lang="en-GB" sz="6000" dirty="0" smtClean="0">
                <a:solidFill>
                  <a:srgbClr val="FF6600"/>
                </a:solidFill>
                <a:latin typeface="Broadway" charset="0"/>
              </a:rPr>
              <a:t> </a:t>
            </a:r>
            <a:endParaRPr lang="en-GB" sz="6000" dirty="0">
              <a:solidFill>
                <a:srgbClr val="FF6600"/>
              </a:solidFill>
              <a:latin typeface="Broadway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2236" y="1224518"/>
            <a:ext cx="131267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smtClean="0">
                <a:solidFill>
                  <a:srgbClr val="0000FF"/>
                </a:solidFill>
              </a:rPr>
              <a:t>D</a:t>
            </a:r>
            <a:endParaRPr lang="en-US" sz="31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9144" y="2889373"/>
            <a:ext cx="1022867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smtClean="0">
                <a:solidFill>
                  <a:srgbClr val="008000"/>
                </a:solidFill>
              </a:rPr>
              <a:t>E</a:t>
            </a:r>
            <a:endParaRPr lang="en-US" sz="31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56334" y="4359109"/>
            <a:ext cx="197754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F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3850" y="502869"/>
            <a:ext cx="4038600" cy="1133475"/>
          </a:xfrm>
          <a:prstGeom prst="rect">
            <a:avLst/>
          </a:prstGeom>
          <a:noFill/>
        </p:spPr>
      </p:pic>
      <p:sp>
        <p:nvSpPr>
          <p:cNvPr id="6" name="AutoShape 22"/>
          <p:cNvSpPr>
            <a:spLocks noChangeArrowheads="1"/>
          </p:cNvSpPr>
          <p:nvPr/>
        </p:nvSpPr>
        <p:spPr bwMode="auto">
          <a:xfrm>
            <a:off x="6119253" y="252697"/>
            <a:ext cx="1808836" cy="140750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700" dirty="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484427"/>
            <a:ext cx="4038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6119253" y="2296120"/>
            <a:ext cx="1559949" cy="1407507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2700" dirty="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7523" y="673529"/>
            <a:ext cx="11506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87523" y="2703750"/>
            <a:ext cx="9486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3366FF"/>
                </a:solidFill>
              </a:rPr>
              <a:t>C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615" y="4395065"/>
            <a:ext cx="3795835" cy="1619074"/>
          </a:xfrm>
          <a:prstGeom prst="rect">
            <a:avLst/>
          </a:prstGeom>
        </p:spPr>
      </p:pic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6234705" y="4591495"/>
            <a:ext cx="1723414" cy="1031875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3100" dirty="0">
                <a:solidFill>
                  <a:srgbClr val="FF6600"/>
                </a:solidFill>
                <a:latin typeface="Broadway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7523" y="4878297"/>
            <a:ext cx="11506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8000"/>
                </a:solidFill>
              </a:rPr>
              <a:t>B</a:t>
            </a:r>
            <a:endParaRPr lang="en-US" sz="32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0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668" y="567691"/>
            <a:ext cx="3040064" cy="85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567" y="1421309"/>
            <a:ext cx="2987439" cy="890201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325" y="2366983"/>
            <a:ext cx="3040064" cy="85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805" y="3403418"/>
            <a:ext cx="3040064" cy="85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426" y="4424564"/>
            <a:ext cx="2996634" cy="84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875" y="5414985"/>
            <a:ext cx="2787838" cy="11357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6837" y="106026"/>
            <a:ext cx="3298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008000"/>
                </a:solidFill>
              </a:rPr>
              <a:t>Level </a:t>
            </a:r>
            <a:r>
              <a:rPr lang="en-US" sz="2300" dirty="0" smtClean="0">
                <a:solidFill>
                  <a:srgbClr val="008000"/>
                </a:solidFill>
              </a:rPr>
              <a:t>2 : 4 seconds 2+2)</a:t>
            </a:r>
            <a:endParaRPr lang="en-US" sz="23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6992" y="1472155"/>
            <a:ext cx="11506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7110" y="3463878"/>
            <a:ext cx="9486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B00FF"/>
                </a:solidFill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4078" y="5619182"/>
            <a:ext cx="11506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800000"/>
                </a:solidFill>
              </a:rPr>
              <a:t>B</a:t>
            </a:r>
            <a:endParaRPr lang="en-US" sz="3200" dirty="0">
              <a:solidFill>
                <a:srgbClr val="8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26744" y="4474176"/>
            <a:ext cx="131267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D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18869" y="606178"/>
            <a:ext cx="1022867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smtClean="0">
                <a:solidFill>
                  <a:srgbClr val="008000"/>
                </a:solidFill>
              </a:rPr>
              <a:t>E</a:t>
            </a:r>
            <a:endParaRPr lang="en-US" sz="31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33165" y="2366983"/>
            <a:ext cx="197754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660066"/>
                </a:solidFill>
              </a:rPr>
              <a:t>F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602353" y="567690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srgbClr val="008000"/>
                </a:solidFill>
              </a:rPr>
              <a:t>1 and 2</a:t>
            </a:r>
            <a:endParaRPr lang="en-US" sz="1500" dirty="0">
              <a:solidFill>
                <a:srgbClr val="008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3668639" y="1481778"/>
            <a:ext cx="1141037" cy="584776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smtClean="0">
                <a:solidFill>
                  <a:srgbClr val="FF0000"/>
                </a:solidFill>
              </a:rPr>
              <a:t>Open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591196" y="2384696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rgbClr val="660066"/>
                </a:solidFill>
              </a:rPr>
              <a:t>1 </a:t>
            </a:r>
            <a:endParaRPr lang="en-US" sz="2600" dirty="0">
              <a:solidFill>
                <a:srgbClr val="660066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650458" y="5600509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solidFill>
                  <a:srgbClr val="800000"/>
                </a:solidFill>
              </a:rPr>
              <a:t>2</a:t>
            </a:r>
            <a:endParaRPr lang="en-US" sz="2500" dirty="0">
              <a:solidFill>
                <a:srgbClr val="80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677785" y="4503042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FF"/>
                </a:solidFill>
              </a:rPr>
              <a:t>1 and 3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611974" y="3490013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srgbClr val="FB00FF"/>
                </a:solidFill>
              </a:rPr>
              <a:t>Open</a:t>
            </a:r>
            <a:endParaRPr lang="en-US" sz="1500" dirty="0">
              <a:solidFill>
                <a:srgbClr val="FB00FF"/>
              </a:solidFill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53521" y="531108"/>
            <a:ext cx="2987439" cy="890201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6172059" y="961619"/>
            <a:ext cx="11506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G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3900" y="1421309"/>
            <a:ext cx="3040064" cy="85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6172059" y="1857652"/>
            <a:ext cx="9486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B00FF"/>
                </a:solidFill>
              </a:rPr>
              <a:t>C</a:t>
            </a:r>
          </a:p>
        </p:txBody>
      </p:sp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6771" y="2384696"/>
            <a:ext cx="3040064" cy="85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6172059" y="2834031"/>
            <a:ext cx="74295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smtClean="0">
                <a:solidFill>
                  <a:srgbClr val="008000"/>
                </a:solidFill>
              </a:rPr>
              <a:t>E</a:t>
            </a:r>
            <a:endParaRPr lang="en-US" sz="3100" dirty="0">
              <a:solidFill>
                <a:srgbClr val="008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3880" y="3288791"/>
            <a:ext cx="2787838" cy="113577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151450" y="3989786"/>
            <a:ext cx="9300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800000"/>
                </a:solidFill>
              </a:rPr>
              <a:t>B</a:t>
            </a:r>
            <a:endParaRPr lang="en-US" sz="3200" dirty="0">
              <a:solidFill>
                <a:srgbClr val="800000"/>
              </a:solidFill>
            </a:endParaRP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0633" y="4474176"/>
            <a:ext cx="3040064" cy="853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6172059" y="4925839"/>
            <a:ext cx="197754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660066"/>
                </a:solidFill>
              </a:rPr>
              <a:t>F</a:t>
            </a:r>
            <a:endParaRPr lang="en-US" sz="3200" dirty="0">
              <a:solidFill>
                <a:srgbClr val="660066"/>
              </a:solidFill>
            </a:endParaRPr>
          </a:p>
        </p:txBody>
      </p:sp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33739" y="5510615"/>
            <a:ext cx="2996634" cy="84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6200947" y="6059650"/>
            <a:ext cx="131267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D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7925995" y="2442428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srgbClr val="008000"/>
                </a:solidFill>
              </a:rPr>
              <a:t>1 and 2</a:t>
            </a:r>
            <a:endParaRPr lang="en-US" sz="1500" dirty="0">
              <a:solidFill>
                <a:srgbClr val="008000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7877890" y="606178"/>
            <a:ext cx="1141037" cy="584776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smtClean="0">
                <a:solidFill>
                  <a:srgbClr val="FF0000"/>
                </a:solidFill>
              </a:rPr>
              <a:t>Open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7969823" y="5619182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FF"/>
                </a:solidFill>
              </a:rPr>
              <a:t>1 and 3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7877890" y="3490013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solidFill>
                  <a:srgbClr val="800000"/>
                </a:solidFill>
              </a:rPr>
              <a:t>2</a:t>
            </a:r>
            <a:endParaRPr lang="en-US" sz="2500" dirty="0">
              <a:solidFill>
                <a:srgbClr val="800000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7877890" y="1481778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srgbClr val="FB00FF"/>
                </a:solidFill>
              </a:rPr>
              <a:t>Open</a:t>
            </a:r>
            <a:endParaRPr lang="en-US" sz="1500" dirty="0">
              <a:solidFill>
                <a:srgbClr val="FB00FF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7940960" y="4574562"/>
            <a:ext cx="1141037" cy="603449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rgbClr val="660066"/>
                </a:solidFill>
              </a:rPr>
              <a:t>1 </a:t>
            </a:r>
            <a:endParaRPr lang="en-US" sz="2600" dirty="0">
              <a:solidFill>
                <a:srgbClr val="660066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rot="5400000">
            <a:off x="1527772" y="3428999"/>
            <a:ext cx="6857999" cy="1588"/>
          </a:xfrm>
          <a:prstGeom prst="straightConnector1">
            <a:avLst/>
          </a:prstGeom>
          <a:ln w="60325" cmpd="sng">
            <a:solidFill>
              <a:srgbClr val="008000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51585" y="106026"/>
            <a:ext cx="2761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More Level 2</a:t>
            </a:r>
            <a:endParaRPr lang="en-US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1" animBg="1"/>
      <p:bldP spid="19" grpId="0" animBg="1"/>
      <p:bldP spid="20" grpId="0" animBg="1"/>
      <p:bldP spid="22" grpId="0"/>
      <p:bldP spid="24" grpId="0"/>
      <p:bldP spid="27" grpId="0"/>
      <p:bldP spid="29" grpId="0"/>
      <p:bldP spid="32" grpId="0"/>
      <p:bldP spid="34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39" y="627662"/>
            <a:ext cx="4169317" cy="17657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39" y="2053971"/>
            <a:ext cx="4142154" cy="17542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39" y="3544572"/>
            <a:ext cx="4142154" cy="17542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0" y="4974973"/>
            <a:ext cx="4142154" cy="17542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5694" y="490896"/>
            <a:ext cx="4460831" cy="1889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1256" y="1956281"/>
            <a:ext cx="4632960" cy="17542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4093" y="3339423"/>
            <a:ext cx="4632960" cy="1962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4093" y="4864797"/>
            <a:ext cx="4632960" cy="19621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1939" y="59366"/>
            <a:ext cx="77808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0000"/>
                </a:solidFill>
              </a:rPr>
              <a:t>Level </a:t>
            </a:r>
            <a:r>
              <a:rPr lang="en-US" sz="2500" dirty="0" smtClean="0">
                <a:solidFill>
                  <a:srgbClr val="FF0000"/>
                </a:solidFill>
              </a:rPr>
              <a:t>3:- 4 seconds to name 2 notes and the valves</a:t>
            </a: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8105" y="1956281"/>
            <a:ext cx="2685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 1/3                    F  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412662" y="1985787"/>
            <a:ext cx="2292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 0pen                   E 1/2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88771" y="3339423"/>
            <a:ext cx="2574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F  1                       E 1/2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12662" y="3339423"/>
            <a:ext cx="277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 Open                   B 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88771" y="4864797"/>
            <a:ext cx="2574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E   1/2                 F 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412662" y="4864797"/>
            <a:ext cx="2778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  1/2                     D 1/3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08105" y="6307187"/>
            <a:ext cx="2685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  1                      G  Open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12662" y="6435035"/>
            <a:ext cx="2983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  1/3                     G  Open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3" y="419100"/>
            <a:ext cx="4785360" cy="18059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04" y="1952869"/>
            <a:ext cx="4785360" cy="18059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73" y="5059479"/>
            <a:ext cx="4785360" cy="18059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763" y="3447561"/>
            <a:ext cx="4785360" cy="18059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7483" y="419100"/>
            <a:ext cx="4566138" cy="18059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952869"/>
            <a:ext cx="4572000" cy="17868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3447561"/>
            <a:ext cx="4572000" cy="17868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483" y="5059479"/>
            <a:ext cx="4572000" cy="17868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2051" y="153950"/>
            <a:ext cx="7307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Level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4:- 5 seconds to name 4 notes and the valves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4487" y="1696122"/>
            <a:ext cx="301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0         F 1          E 1/2     D 1/3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693956" y="1804570"/>
            <a:ext cx="3239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0        D 1/3       E 1/2     D 1/3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14343" y="3447561"/>
            <a:ext cx="3375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  0           D 1/3        E 1/2      F 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49051" y="3447561"/>
            <a:ext cx="3247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C 0            G 0        E  1/2      C 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14343" y="4849715"/>
            <a:ext cx="3094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G  0         E 1/2      D 1/3     C  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549051" y="4849715"/>
            <a:ext cx="3383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D  1/3      F 1          E 1/2      F 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14343" y="6537314"/>
            <a:ext cx="3375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C  0           D 1/3      F 1         G 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549051" y="6537314"/>
            <a:ext cx="3119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G 0           C 0          B 2          C 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566"/>
            <a:ext cx="4693920" cy="16878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2028"/>
            <a:ext cx="4693920" cy="16878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61703"/>
            <a:ext cx="4693920" cy="16878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70170"/>
            <a:ext cx="4693920" cy="1687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0080" y="325122"/>
            <a:ext cx="4693920" cy="16878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0080" y="2022718"/>
            <a:ext cx="4693920" cy="16878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0080" y="3661703"/>
            <a:ext cx="4693920" cy="16878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0080" y="5170170"/>
            <a:ext cx="4693920" cy="16878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33231" y="1709615"/>
            <a:ext cx="2784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    F      E            E     D     C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607538" y="1846385"/>
            <a:ext cx="3194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    C      D            F       E      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133231" y="3389923"/>
            <a:ext cx="2784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    F      F             E     E      C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607538" y="3661703"/>
            <a:ext cx="3008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      B      C            D     B     C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33231" y="4982308"/>
            <a:ext cx="3316849" cy="367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    F      G           E       F     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607538" y="5170170"/>
            <a:ext cx="1772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607538" y="5170170"/>
            <a:ext cx="3008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    D     B            D      G    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133231" y="6504396"/>
            <a:ext cx="298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     E      E            F      G    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445749" y="6504396"/>
            <a:ext cx="369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D      F    B              C       E     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82808" y="163572"/>
            <a:ext cx="4880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Level 5</a:t>
            </a:r>
            <a:r>
              <a:rPr lang="en-US" dirty="0" smtClean="0"/>
              <a:t>   Six Notes  in 5 seconds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327</Words>
  <Application>Microsoft Macintosh PowerPoint</Application>
  <PresentationFormat>On-screen Show (4:3)</PresentationFormat>
  <Paragraphs>71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12</cp:revision>
  <dcterms:created xsi:type="dcterms:W3CDTF">2012-02-13T09:28:14Z</dcterms:created>
  <dcterms:modified xsi:type="dcterms:W3CDTF">2012-02-13T10:10:15Z</dcterms:modified>
</cp:coreProperties>
</file>