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  <p:sldId id="257" r:id="rId3"/>
    <p:sldId id="260" r:id="rId4"/>
    <p:sldId id="259" r:id="rId5"/>
    <p:sldId id="256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5C83A-E099-6A42-98A0-67F9312D513F}" type="datetimeFigureOut">
              <a:rPr lang="en-US" smtClean="0"/>
              <a:t>2/20/12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85887-4BA1-204D-916B-1289AF9CF2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Muppets%20Revisted%20Trps%20Live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04" y="312615"/>
            <a:ext cx="8473440" cy="5966460"/>
          </a:xfrm>
          <a:prstGeom prst="rect">
            <a:avLst/>
          </a:prstGeom>
        </p:spPr>
      </p:pic>
      <p:pic>
        <p:nvPicPr>
          <p:cNvPr id="3" name="Muppets Revisted Trps Live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603670" y="6279075"/>
            <a:ext cx="446679" cy="44667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213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28" y="351684"/>
            <a:ext cx="8473440" cy="57988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62" y="166073"/>
            <a:ext cx="8595360" cy="6111240"/>
          </a:xfrm>
          <a:prstGeom prst="rect">
            <a:avLst/>
          </a:prstGeom>
        </p:spPr>
      </p:pic>
    </p:spTree>
  </p:cSld>
  <p:clrMapOvr>
    <a:masterClrMapping/>
  </p:clrMapOvr>
  <p:transition advClick="0" advTm="4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87" y="135304"/>
            <a:ext cx="8625840" cy="5833110"/>
          </a:xfrm>
          <a:prstGeom prst="rect">
            <a:avLst/>
          </a:prstGeom>
        </p:spPr>
      </p:pic>
    </p:spTree>
  </p:cSld>
  <p:clrMapOvr>
    <a:masterClrMapping/>
  </p:clrMapOvr>
  <p:transition advTm="104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Muppets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45" y="1600199"/>
            <a:ext cx="7580923" cy="4264269"/>
          </a:xfrm>
          <a:prstGeom prst="rect">
            <a:avLst/>
          </a:prstGeom>
        </p:spPr>
      </p:pic>
    </p:spTree>
  </p:cSld>
  <p:clrMapOvr>
    <a:masterClrMapping/>
  </p:clrMapOvr>
  <p:transition advTm="128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</Words>
  <Application>Microsoft Macintosh PowerPoint</Application>
  <PresentationFormat>On-screen Show (4:3)</PresentationFormat>
  <Paragraphs>1</Paragraphs>
  <Slides>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The Muppets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Muppets</dc:title>
  <dc:creator>Michael H Bates</dc:creator>
  <cp:lastModifiedBy>Michael H Bates</cp:lastModifiedBy>
  <cp:revision>3</cp:revision>
  <dcterms:created xsi:type="dcterms:W3CDTF">2012-02-20T22:17:44Z</dcterms:created>
  <dcterms:modified xsi:type="dcterms:W3CDTF">2012-02-20T22:46:54Z</dcterms:modified>
</cp:coreProperties>
</file>