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s/slide5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4.xml" ContentType="application/vnd.openxmlformats-officedocument.presentationml.slideLayout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13" d="100"/>
          <a:sy n="113" d="100"/>
        </p:scale>
        <p:origin x="-92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79ED0-6086-444C-8CEF-9EE29F97E61C}" type="datetimeFigureOut">
              <a:rPr lang="en-US" smtClean="0"/>
              <a:pPr/>
              <a:t>2/6/12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1C6C0-3BFC-CA47-96DA-3D7FA8E79E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79ED0-6086-444C-8CEF-9EE29F97E61C}" type="datetimeFigureOut">
              <a:rPr lang="en-US" smtClean="0"/>
              <a:pPr/>
              <a:t>2/6/12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1C6C0-3BFC-CA47-96DA-3D7FA8E79E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79ED0-6086-444C-8CEF-9EE29F97E61C}" type="datetimeFigureOut">
              <a:rPr lang="en-US" smtClean="0"/>
              <a:pPr/>
              <a:t>2/6/12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1C6C0-3BFC-CA47-96DA-3D7FA8E79E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79ED0-6086-444C-8CEF-9EE29F97E61C}" type="datetimeFigureOut">
              <a:rPr lang="en-US" smtClean="0"/>
              <a:pPr/>
              <a:t>2/6/12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1C6C0-3BFC-CA47-96DA-3D7FA8E79E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79ED0-6086-444C-8CEF-9EE29F97E61C}" type="datetimeFigureOut">
              <a:rPr lang="en-US" smtClean="0"/>
              <a:pPr/>
              <a:t>2/6/12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1C6C0-3BFC-CA47-96DA-3D7FA8E79E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79ED0-6086-444C-8CEF-9EE29F97E61C}" type="datetimeFigureOut">
              <a:rPr lang="en-US" smtClean="0"/>
              <a:pPr/>
              <a:t>2/6/12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1C6C0-3BFC-CA47-96DA-3D7FA8E79E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79ED0-6086-444C-8CEF-9EE29F97E61C}" type="datetimeFigureOut">
              <a:rPr lang="en-US" smtClean="0"/>
              <a:pPr/>
              <a:t>2/6/12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1C6C0-3BFC-CA47-96DA-3D7FA8E79E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79ED0-6086-444C-8CEF-9EE29F97E61C}" type="datetimeFigureOut">
              <a:rPr lang="en-US" smtClean="0"/>
              <a:pPr/>
              <a:t>2/6/12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1C6C0-3BFC-CA47-96DA-3D7FA8E79E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79ED0-6086-444C-8CEF-9EE29F97E61C}" type="datetimeFigureOut">
              <a:rPr lang="en-US" smtClean="0"/>
              <a:pPr/>
              <a:t>2/6/12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1C6C0-3BFC-CA47-96DA-3D7FA8E79E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79ED0-6086-444C-8CEF-9EE29F97E61C}" type="datetimeFigureOut">
              <a:rPr lang="en-US" smtClean="0"/>
              <a:pPr/>
              <a:t>2/6/12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1C6C0-3BFC-CA47-96DA-3D7FA8E79E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79ED0-6086-444C-8CEF-9EE29F97E61C}" type="datetimeFigureOut">
              <a:rPr lang="en-US" smtClean="0"/>
              <a:pPr/>
              <a:t>2/6/12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1C6C0-3BFC-CA47-96DA-3D7FA8E79E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179ED0-6086-444C-8CEF-9EE29F97E61C}" type="datetimeFigureOut">
              <a:rPr lang="en-US" smtClean="0"/>
              <a:pPr/>
              <a:t>2/6/12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41C6C0-3BFC-CA47-96DA-3D7FA8E79EF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1" Type="http://schemas.openxmlformats.org/officeDocument/2006/relationships/audio" Target="file://localhost/Volumes/NEW%20STICK%202/1AA%20BMS11/Mr%20Ms%20M%20pack/Mr%20Ms%20Morris.mp3" TargetMode="External"/><Relationship Id="rId2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1" Type="http://schemas.openxmlformats.org/officeDocument/2006/relationships/audio" Target="file://localhost/Volumes/NEW%20STICK%202/1AA%20BMS11/Mr%20Ms%20M%20pack/Mr%20Ms%20Morris.mp3" TargetMode="External"/><Relationship Id="rId2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1" Type="http://schemas.openxmlformats.org/officeDocument/2006/relationships/audio" Target="file://localhost/Volumes/NEW%20STICK%202/1AA%20BMS11/Mr%20Ms%20M%20pack/Mr%20Ms%20Morris.mp3" TargetMode="External"/><Relationship Id="rId2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1" Type="http://schemas.openxmlformats.org/officeDocument/2006/relationships/audio" Target="file://localhost/Volumes/NEW%20STICK%202/1AA%20BMS11/Mr%20Ms%20M%20pack/Mr%20Ms%20Morris.mp3" TargetMode="External"/><Relationship Id="rId2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1.jpeg"/><Relationship Id="rId5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306" y="262891"/>
            <a:ext cx="2592304" cy="249042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9142" y="262891"/>
            <a:ext cx="3372096" cy="258068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306" y="3765206"/>
            <a:ext cx="4070836" cy="23145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6788" y="3765206"/>
            <a:ext cx="3090058" cy="231456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42894" y="3191597"/>
            <a:ext cx="6394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What do you thing these men are doing?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080" y="392960"/>
            <a:ext cx="8625840" cy="54711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837" y="5864120"/>
            <a:ext cx="622374" cy="622374"/>
          </a:xfrm>
          <a:prstGeom prst="rect">
            <a:avLst/>
          </a:prstGeom>
        </p:spPr>
      </p:pic>
      <p:pic>
        <p:nvPicPr>
          <p:cNvPr id="6" name="Mr Ms Morri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386004" y="6056607"/>
            <a:ext cx="335821" cy="33582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462169" y="5871941"/>
            <a:ext cx="2549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here for note names</a:t>
            </a:r>
            <a:endParaRPr lang="en-US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numSld="2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/>
      <p:bldP spid="7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20" y="164160"/>
            <a:ext cx="8717280" cy="555879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837" y="5864120"/>
            <a:ext cx="622374" cy="622374"/>
          </a:xfrm>
          <a:prstGeom prst="rect">
            <a:avLst/>
          </a:prstGeom>
        </p:spPr>
      </p:pic>
      <p:pic>
        <p:nvPicPr>
          <p:cNvPr id="5" name="Mr Ms Morri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386004" y="6056607"/>
            <a:ext cx="335821" cy="3358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41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041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284" y="420750"/>
            <a:ext cx="8686800" cy="558927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837" y="5864120"/>
            <a:ext cx="622374" cy="622374"/>
          </a:xfrm>
          <a:prstGeom prst="rect">
            <a:avLst/>
          </a:prstGeom>
        </p:spPr>
      </p:pic>
      <p:pic>
        <p:nvPicPr>
          <p:cNvPr id="4" name="Mr Ms Morri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386004" y="6056607"/>
            <a:ext cx="335821" cy="33582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621009" y="6023096"/>
            <a:ext cx="2549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here for note names</a:t>
            </a:r>
            <a:endParaRPr lang="en-US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numSld="2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/>
      <p:bldP spid="5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638" y="339030"/>
            <a:ext cx="8717280" cy="572643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837" y="5864120"/>
            <a:ext cx="622374" cy="622374"/>
          </a:xfrm>
          <a:prstGeom prst="rect">
            <a:avLst/>
          </a:prstGeom>
        </p:spPr>
      </p:pic>
      <p:pic>
        <p:nvPicPr>
          <p:cNvPr id="4" name="Mr Ms Morri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386004" y="6056607"/>
            <a:ext cx="335821" cy="3358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041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250825" y="549275"/>
            <a:ext cx="8607212" cy="1437337"/>
            <a:chOff x="250825" y="549275"/>
            <a:chExt cx="8607212" cy="1437337"/>
          </a:xfrm>
        </p:grpSpPr>
        <p:pic>
          <p:nvPicPr>
            <p:cNvPr id="2" name="Picture 4" descr="Tea 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50825" y="549275"/>
              <a:ext cx="2160588" cy="1358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" name="Picture 4" descr="Tea 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093911" y="549275"/>
              <a:ext cx="2160588" cy="1358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7" descr="rest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43213" y="549276"/>
              <a:ext cx="1284287" cy="1437336"/>
            </a:xfrm>
            <a:prstGeom prst="rect">
              <a:avLst/>
            </a:prstGeom>
          </p:spPr>
        </p:pic>
        <p:pic>
          <p:nvPicPr>
            <p:cNvPr id="9" name="Picture 8" descr="rest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43834" y="549276"/>
              <a:ext cx="1214203" cy="1358900"/>
            </a:xfrm>
            <a:prstGeom prst="rect">
              <a:avLst/>
            </a:prstGeom>
          </p:spPr>
        </p:pic>
      </p:grpSp>
      <p:grpSp>
        <p:nvGrpSpPr>
          <p:cNvPr id="19" name="Group 18"/>
          <p:cNvGrpSpPr/>
          <p:nvPr/>
        </p:nvGrpSpPr>
        <p:grpSpPr>
          <a:xfrm>
            <a:off x="971550" y="2155183"/>
            <a:ext cx="7383484" cy="1498600"/>
            <a:chOff x="971550" y="2155183"/>
            <a:chExt cx="7383484" cy="1498600"/>
          </a:xfrm>
        </p:grpSpPr>
        <p:pic>
          <p:nvPicPr>
            <p:cNvPr id="4" name="Picture 7" descr="1crts revised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971550" y="2349500"/>
              <a:ext cx="542925" cy="1082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7" descr="1crts revised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093911" y="2349500"/>
              <a:ext cx="542925" cy="1082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214988" y="2349500"/>
              <a:ext cx="618982" cy="1304283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643834" y="2155183"/>
              <a:ext cx="711200" cy="1498600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971550" y="5539208"/>
            <a:ext cx="7383484" cy="1094215"/>
            <a:chOff x="971550" y="5539208"/>
            <a:chExt cx="7383484" cy="1094215"/>
          </a:xfrm>
        </p:grpSpPr>
        <p:pic>
          <p:nvPicPr>
            <p:cNvPr id="7" name="Picture 8" descr="2 quavers revised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843213" y="5552335"/>
              <a:ext cx="1284287" cy="1081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643834" y="5539208"/>
              <a:ext cx="711200" cy="1094215"/>
            </a:xfrm>
            <a:prstGeom prst="rect">
              <a:avLst/>
            </a:prstGeom>
          </p:spPr>
        </p:pic>
        <p:pic>
          <p:nvPicPr>
            <p:cNvPr id="13" name="Picture 7" descr="1crts revised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971550" y="5550748"/>
              <a:ext cx="542925" cy="1082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7" descr="1crts revised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636836" y="5539208"/>
              <a:ext cx="542925" cy="1082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0" name="Group 19"/>
          <p:cNvGrpSpPr/>
          <p:nvPr/>
        </p:nvGrpSpPr>
        <p:grpSpPr>
          <a:xfrm>
            <a:off x="149674" y="3921986"/>
            <a:ext cx="8629690" cy="1368425"/>
            <a:chOff x="149674" y="3921986"/>
            <a:chExt cx="8629690" cy="1368425"/>
          </a:xfrm>
        </p:grpSpPr>
        <p:pic>
          <p:nvPicPr>
            <p:cNvPr id="6" name="Picture 5" descr="coffee 2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2411413" y="3921986"/>
              <a:ext cx="2233612" cy="1368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4" descr="Tea 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49674" y="3921986"/>
              <a:ext cx="2160588" cy="1358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4" descr="Tea 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800247" y="3921986"/>
              <a:ext cx="2160588" cy="1358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16" descr="rest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65161" y="3921986"/>
              <a:ext cx="1214203" cy="13589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971550" y="2349500"/>
            <a:ext cx="7269296" cy="1114802"/>
            <a:chOff x="971550" y="2349500"/>
            <a:chExt cx="7269296" cy="1114802"/>
          </a:xfrm>
        </p:grpSpPr>
        <p:pic>
          <p:nvPicPr>
            <p:cNvPr id="3" name="Picture 7" descr="1crts revised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971550" y="2349500"/>
              <a:ext cx="542925" cy="1082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" name="Picture 8" descr="2 quavers revised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843213" y="2349500"/>
              <a:ext cx="1284287" cy="1081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8" descr="2 quavers revised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956559" y="2383214"/>
              <a:ext cx="1284287" cy="1081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7" descr="1crts revised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124889" y="2349500"/>
              <a:ext cx="542925" cy="1082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2" name="Group 11"/>
          <p:cNvGrpSpPr/>
          <p:nvPr/>
        </p:nvGrpSpPr>
        <p:grpSpPr>
          <a:xfrm>
            <a:off x="250825" y="549275"/>
            <a:ext cx="8730895" cy="1368425"/>
            <a:chOff x="250825" y="549275"/>
            <a:chExt cx="8730895" cy="1368425"/>
          </a:xfrm>
        </p:grpSpPr>
        <p:pic>
          <p:nvPicPr>
            <p:cNvPr id="2" name="Picture 4" descr="Tea 1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50825" y="549275"/>
              <a:ext cx="2160588" cy="1358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4" descr="Tea 1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587520" y="549275"/>
              <a:ext cx="2160588" cy="1358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8" descr="coffee 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748108" y="549275"/>
              <a:ext cx="2233612" cy="1368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9" descr="coffee 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411413" y="549275"/>
              <a:ext cx="2233612" cy="1368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19</Words>
  <Application>Microsoft Macintosh PowerPoint</Application>
  <PresentationFormat>On-screen Show (4:3)</PresentationFormat>
  <Paragraphs>3</Paragraphs>
  <Slides>7</Slides>
  <Notes>0</Notes>
  <HiddenSlides>0</HiddenSlides>
  <MMClips>4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Michael H Bates</dc:creator>
  <cp:lastModifiedBy>Michael H Bates</cp:lastModifiedBy>
  <cp:revision>6</cp:revision>
  <dcterms:created xsi:type="dcterms:W3CDTF">2012-02-06T12:14:52Z</dcterms:created>
  <dcterms:modified xsi:type="dcterms:W3CDTF">2012-02-06T12:34:57Z</dcterms:modified>
</cp:coreProperties>
</file>