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preferSingleView="1">
    <p:restoredLeft sz="15620"/>
    <p:restoredTop sz="94660"/>
  </p:normalViewPr>
  <p:slideViewPr>
    <p:cSldViewPr snapToGrid="0" snapToObjects="1">
      <p:cViewPr varScale="1">
        <p:scale>
          <a:sx n="145" d="100"/>
          <a:sy n="145" d="100"/>
        </p:scale>
        <p:origin x="-2480" y="-120"/>
      </p:cViewPr>
      <p:guideLst>
        <p:guide orient="horz" pos="2160"/>
        <p:guide pos="2880"/>
      </p:guideLst>
    </p:cSldViewPr>
  </p:slide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C6F57-5E40-7044-AF27-2468C5035EF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ED65F-CC4E-DD4A-B883-5EA5E71EA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tags" Target="../tags/tag1.xml"/><Relationship Id="rId2" Type="http://schemas.openxmlformats.org/officeDocument/2006/relationships/audio" Target="file://localhost/Volumes/NEW%20STICK%202/A.4%20Power%20Points%202/Middle%20It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115" y="662564"/>
            <a:ext cx="625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Apple Casual"/>
                <a:cs typeface="Apple Casual"/>
              </a:rPr>
              <a:t>lets learn the  RHYTHM  there are 3 patterns   </a:t>
            </a:r>
            <a:endParaRPr lang="en-US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150" y="2852420"/>
            <a:ext cx="5360634" cy="10787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332" y="1417320"/>
            <a:ext cx="5273040" cy="7543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150" y="4119296"/>
            <a:ext cx="4587904" cy="1052224"/>
          </a:xfrm>
          <a:prstGeom prst="rect">
            <a:avLst/>
          </a:prstGeom>
        </p:spPr>
      </p:pic>
      <p:pic>
        <p:nvPicPr>
          <p:cNvPr id="8" name="Middle It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1053570" y="5508624"/>
            <a:ext cx="605897" cy="60589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4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1|19.7|8.7|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</Words>
  <Application>Microsoft Macintosh PowerPoint</Application>
  <PresentationFormat>On-screen Show (4:3)</PresentationFormat>
  <Paragraphs>1</Paragraphs>
  <Slides>1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1</cp:revision>
  <dcterms:created xsi:type="dcterms:W3CDTF">2012-10-29T22:58:15Z</dcterms:created>
  <dcterms:modified xsi:type="dcterms:W3CDTF">2012-10-29T23:00:08Z</dcterms:modified>
</cp:coreProperties>
</file>