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56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3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15562-E419-544D-89F4-7481C96BC20C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6830C-E235-E243-AFF6-4842E3317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audio" Target="file://localhost/Volumes/NEW%20STICK%202/A.4%20Power%20Points%202/08PBE%20Kum%20Ba%20Ya.mp3" TargetMode="Externa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" Type="http://schemas.openxmlformats.org/officeDocument/2006/relationships/audio" Target="file://localhost/Volumes/NEW%20STICK%202/A.4%20Power%20Points%202/08PBE%20Kum%20Ba%20Ya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1" Type="http://schemas.openxmlformats.org/officeDocument/2006/relationships/audio" Target="file://localhost/Volumes/NEW%20STICK%202/A.4%20Power%20Points%202/09Kum%20Ba%20JAZZ%20SPL%20%23q-a.mp3" TargetMode="External"/><Relationship Id="rId2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8PBE Kum Ba 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164932" y="1472522"/>
            <a:ext cx="542150" cy="54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7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03" y="193641"/>
            <a:ext cx="8199120" cy="5463540"/>
          </a:xfrm>
          <a:prstGeom prst="rect">
            <a:avLst/>
          </a:prstGeom>
        </p:spPr>
      </p:pic>
      <p:pic>
        <p:nvPicPr>
          <p:cNvPr id="3" name="08PBE Kum Ba 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93857" y="5657181"/>
            <a:ext cx="542150" cy="5421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89642" y="5812882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96" y="224621"/>
            <a:ext cx="8199120" cy="5463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432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Broadway" charset="2"/>
                <a:cs typeface="Broadway" charset="2"/>
              </a:rPr>
              <a:t>The Super 7</a:t>
            </a:r>
            <a:endParaRPr lang="en-US" dirty="0">
              <a:latin typeface="Broadway" charset="2"/>
              <a:cs typeface="Broadway" charset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1144444"/>
            <a:ext cx="7731022" cy="5473911"/>
          </a:xfrm>
          <a:prstGeom prst="rect">
            <a:avLst/>
          </a:prstGeom>
        </p:spPr>
      </p:pic>
      <p:pic>
        <p:nvPicPr>
          <p:cNvPr id="6" name="09Kum Ba JAZZ SPL #q-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57201" y="6294366"/>
            <a:ext cx="373529" cy="37352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89642" y="6305935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20" y="406036"/>
            <a:ext cx="8686800" cy="5596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</Words>
  <Application>Microsoft Macintosh PowerPoint</Application>
  <PresentationFormat>On-screen Show (4:3)</PresentationFormat>
  <Paragraphs>3</Paragraphs>
  <Slides>5</Slides>
  <Notes>0</Notes>
  <HiddenSlides>0</HiddenSlides>
  <MMClips>3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The Super 7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Super 7</dc:title>
  <dc:creator>Michael H Bates</dc:creator>
  <cp:lastModifiedBy>Michael H Bates</cp:lastModifiedBy>
  <cp:revision>3</cp:revision>
  <dcterms:created xsi:type="dcterms:W3CDTF">2012-10-10T20:32:38Z</dcterms:created>
  <dcterms:modified xsi:type="dcterms:W3CDTF">2012-10-10T20:37:38Z</dcterms:modified>
</cp:coreProperties>
</file>