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0" r:id="rId2"/>
    <p:sldId id="261" r:id="rId3"/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9" d="100"/>
          <a:sy n="149" d="100"/>
        </p:scale>
        <p:origin x="-12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119C6-7D69-C141-B990-903E66304B0D}" type="datetimeFigureOut">
              <a:rPr lang="en-US" smtClean="0"/>
              <a:pPr/>
              <a:t>11/2/11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B078B-D845-3E41-80F4-29A69ACA49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audio" Target="file://localhost/Volumes/NEW%20STICK%202/A.4%20Power%20Points%202/Beat%20It%20Remix%2011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Apple Casual"/>
                <a:cs typeface="Apple Casual"/>
              </a:rPr>
              <a:t>Beat It Michael Jackson</a:t>
            </a:r>
            <a:endParaRPr lang="en-US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871" y="1329703"/>
            <a:ext cx="3794998" cy="40936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4127"/>
            <a:ext cx="8229600" cy="1293511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6600"/>
                </a:solidFill>
                <a:latin typeface="Bell Gothic Std Bold"/>
                <a:cs typeface="Bell Gothic Std Bold"/>
              </a:rPr>
              <a:t>notes to know</a:t>
            </a:r>
            <a:endParaRPr lang="en-US" sz="6000" dirty="0">
              <a:solidFill>
                <a:srgbClr val="FF6600"/>
              </a:solidFill>
              <a:latin typeface="Bell Gothic Std Bold"/>
              <a:cs typeface="Bell Gothic Std Bol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" y="1238574"/>
            <a:ext cx="3017520" cy="1680210"/>
          </a:xfrm>
          <a:prstGeom prst="rect">
            <a:avLst/>
          </a:prstGeom>
        </p:spPr>
      </p:pic>
      <p:sp>
        <p:nvSpPr>
          <p:cNvPr id="4" name="Up-Down Arrow 3"/>
          <p:cNvSpPr/>
          <p:nvPr/>
        </p:nvSpPr>
        <p:spPr>
          <a:xfrm>
            <a:off x="1632815" y="2918785"/>
            <a:ext cx="544271" cy="852758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54341" y="3771543"/>
            <a:ext cx="3314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pple Casual"/>
                <a:cs typeface="Apple Casual"/>
              </a:rPr>
              <a:t>D is 1 and 3  C is Open</a:t>
            </a:r>
            <a:endParaRPr lang="en-US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273" y="1238574"/>
            <a:ext cx="3499001" cy="1778659"/>
          </a:xfrm>
          <a:prstGeom prst="rect">
            <a:avLst/>
          </a:prstGeom>
        </p:spPr>
      </p:pic>
      <p:sp>
        <p:nvSpPr>
          <p:cNvPr id="7" name="Up-Down Arrow 6"/>
          <p:cNvSpPr/>
          <p:nvPr/>
        </p:nvSpPr>
        <p:spPr>
          <a:xfrm>
            <a:off x="5662333" y="2613161"/>
            <a:ext cx="1279516" cy="2224732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 smtClean="0"/>
              <a:t>B</a:t>
            </a:r>
            <a:r>
              <a:rPr lang="en-US" dirty="0" smtClean="0"/>
              <a:t> </a:t>
            </a:r>
            <a:r>
              <a:rPr lang="en-US" sz="6000" dirty="0" err="1" smtClean="0">
                <a:latin typeface="Helsinki" charset="2"/>
                <a:cs typeface="Helsinki" charset="2"/>
              </a:rPr>
              <a:t>b</a:t>
            </a:r>
            <a:endParaRPr lang="en-US" sz="6000" dirty="0">
              <a:latin typeface="Helsinki" charset="2"/>
              <a:cs typeface="Helsinki" charset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0958" y="4803581"/>
            <a:ext cx="22259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 smtClean="0">
                <a:solidFill>
                  <a:srgbClr val="0000FF"/>
                </a:solidFill>
                <a:latin typeface="Apple Casual"/>
                <a:cs typeface="Apple Casual"/>
              </a:rPr>
              <a:t>B flat is 1</a:t>
            </a:r>
            <a:endParaRPr lang="en-US" sz="2700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41" y="4344433"/>
            <a:ext cx="2185281" cy="1546281"/>
          </a:xfrm>
          <a:prstGeom prst="rect">
            <a:avLst/>
          </a:prstGeom>
        </p:spPr>
      </p:pic>
      <p:sp>
        <p:nvSpPr>
          <p:cNvPr id="11" name="Bent-Up Arrow 10"/>
          <p:cNvSpPr/>
          <p:nvPr/>
        </p:nvSpPr>
        <p:spPr>
          <a:xfrm flipH="1">
            <a:off x="1251359" y="5890714"/>
            <a:ext cx="734738" cy="731520"/>
          </a:xfrm>
          <a:prstGeom prst="bentUpArrow">
            <a:avLst>
              <a:gd name="adj1" fmla="val 31526"/>
              <a:gd name="adj2" fmla="val 25000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348961" y="6301814"/>
            <a:ext cx="2606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pple Casual"/>
                <a:cs typeface="Apple Casual"/>
              </a:rPr>
              <a:t>Low A is 1 and 2</a:t>
            </a:r>
            <a:endParaRPr lang="en-US" b="1" dirty="0">
              <a:solidFill>
                <a:srgbClr val="008000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/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75" y="258883"/>
            <a:ext cx="8444525" cy="6101319"/>
          </a:xfrm>
          <a:prstGeom prst="rect">
            <a:avLst/>
          </a:prstGeom>
        </p:spPr>
      </p:pic>
      <p:pic>
        <p:nvPicPr>
          <p:cNvPr id="3" name="Beat It Remix 1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30551" y="988694"/>
            <a:ext cx="613672" cy="613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numSld="4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70" y="439615"/>
            <a:ext cx="8595360" cy="575691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1064846" y="439615"/>
            <a:ext cx="390769" cy="192453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90" y="3341830"/>
            <a:ext cx="8321040" cy="1306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51" y="258883"/>
            <a:ext cx="8444525" cy="6101319"/>
          </a:xfrm>
          <a:prstGeom prst="rect">
            <a:avLst/>
          </a:prstGeom>
        </p:spPr>
      </p:pic>
      <p:sp>
        <p:nvSpPr>
          <p:cNvPr id="3" name="U-Turn Arrow 2"/>
          <p:cNvSpPr/>
          <p:nvPr/>
        </p:nvSpPr>
        <p:spPr>
          <a:xfrm>
            <a:off x="2606760" y="515603"/>
            <a:ext cx="630209" cy="1088496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70" y="439615"/>
            <a:ext cx="8595360" cy="57569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50" y="4802065"/>
            <a:ext cx="8107680" cy="1394460"/>
          </a:xfrm>
          <a:prstGeom prst="rect">
            <a:avLst/>
          </a:prstGeom>
        </p:spPr>
      </p:pic>
      <p:sp>
        <p:nvSpPr>
          <p:cNvPr id="4" name="Down Arrow 3"/>
          <p:cNvSpPr/>
          <p:nvPr/>
        </p:nvSpPr>
        <p:spPr>
          <a:xfrm>
            <a:off x="1031251" y="1040755"/>
            <a:ext cx="993057" cy="116488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490" y="3341830"/>
            <a:ext cx="8321040" cy="1306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27</Words>
  <Application>Microsoft Macintosh PowerPoint</Application>
  <PresentationFormat>On-screen Show (4:3)</PresentationFormat>
  <Paragraphs>6</Paragraphs>
  <Slides>6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Beat It Michael Jackson</vt:lpstr>
      <vt:lpstr>notes to know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3</cp:revision>
  <dcterms:created xsi:type="dcterms:W3CDTF">2011-11-02T09:10:00Z</dcterms:created>
  <dcterms:modified xsi:type="dcterms:W3CDTF">2011-11-02T09:26:59Z</dcterms:modified>
</cp:coreProperties>
</file>