
<file path=[Content_Types].xml><?xml version="1.0" encoding="utf-8"?>
<Types xmlns="http://schemas.openxmlformats.org/package/2006/content-types">
  <Override PartName="/ppt/slides/slide3.xml" ContentType="application/vnd.openxmlformats-officedocument.presentationml.slide+xml"/>
  <Override PartName="/docProps/core.xml" ContentType="application/vnd.openxmlformats-package.core-properties+xml"/>
  <Override PartName="/ppt/slideLayouts/slideLayout6.xml" ContentType="application/vnd.openxmlformats-officedocument.presentationml.slideLayout+xml"/>
  <Default Extension="rels" ContentType="application/vnd.openxmlformats-package.relationships+xml"/>
  <Override PartName="/ppt/slideLayouts/slideLayout8.xml" ContentType="application/vnd.openxmlformats-officedocument.presentationml.slideLayout+xml"/>
  <Override PartName="/ppt/slideLayouts/slideLayout1.xml" ContentType="application/vnd.openxmlformats-officedocument.presentationml.slideLayout+xml"/>
  <Default Extension="png" ContentType="image/png"/>
  <Override PartName="/ppt/slideLayouts/slideLayout11.xml" ContentType="application/vnd.openxmlformats-officedocument.presentationml.slideLayout+xml"/>
  <Override PartName="/ppt/slideLayouts/slideLayout3.xml" ContentType="application/vnd.openxmlformats-officedocument.presentationml.slideLayout+xml"/>
  <Default Extension="xml" ContentType="application/xml"/>
  <Override PartName="/ppt/slides/slide2.xml" ContentType="application/vnd.openxmlformats-officedocument.presentationml.slide+xml"/>
  <Override PartName="/docProps/app.xml" ContentType="application/vnd.openxmlformats-officedocument.extended-properties+xml"/>
  <Override PartName="/ppt/slideMasters/slideMaster1.xml" ContentType="application/vnd.openxmlformats-officedocument.presentationml.slideMaster+xml"/>
  <Override PartName="/ppt/slideLayouts/slideLayout5.xml" ContentType="application/vnd.openxmlformats-officedocument.presentationml.slideLayout+xml"/>
  <Override PartName="/ppt/slides/slide4.xml" ContentType="application/vnd.openxmlformats-officedocument.presentationml.slide+xml"/>
  <Override PartName="/ppt/viewProps.xml" ContentType="application/vnd.openxmlformats-officedocument.presentationml.viewProps+xml"/>
  <Override PartName="/ppt/slideLayouts/slideLayout7.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presProps.xml" ContentType="application/vnd.openxmlformats-officedocument.presentationml.presProps+xml"/>
  <Override PartName="/ppt/slideLayouts/slideLayout2.xml" ContentType="application/vnd.openxmlformats-officedocument.presentationml.slideLayout+xml"/>
  <Override PartName="/ppt/presentation.xml" ContentType="application/vnd.openxmlformats-officedocument.presentationml.presentation.main+xml"/>
  <Default Extension="bin" ContentType="application/vnd.openxmlformats-officedocument.presentationml.printerSettings"/>
  <Override PartName="/ppt/slides/slide1.xml" ContentType="application/vnd.openxmlformats-officedocument.presentationml.slide+xml"/>
  <Default Extension="jpeg" ContentType="image/jpeg"/>
  <Override PartName="/ppt/slideLayouts/slideLayout4.xml" ContentType="application/vnd.openxmlformats-officedocument.presentationml.slideLayout+xml"/>
  <Override PartName="/ppt/tableStyles.xml" ContentType="application/vnd.openxmlformats-officedocument.presentationml.tableStyles+xml"/>
  <Override PartName="/ppt/theme/theme1.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48" r:id="rId1"/>
  </p:sldMasterIdLst>
  <p:sldIdLst>
    <p:sldId id="256" r:id="rId2"/>
    <p:sldId id="258" r:id="rId3"/>
    <p:sldId id="257" r:id="rId4"/>
    <p:sldId id="259" r:id="rId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5620"/>
    <p:restoredTop sz="94660"/>
  </p:normalViewPr>
  <p:slideViewPr>
    <p:cSldViewPr snapToGrid="0" snapToObjects="1">
      <p:cViewPr varScale="1">
        <p:scale>
          <a:sx n="92" d="100"/>
          <a:sy n="92" d="100"/>
        </p:scale>
        <p:origin x="-816" y="-11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printerSettings" Target="printerSettings/printerSettings1.bin"/><Relationship Id="rId7" Type="http://schemas.openxmlformats.org/officeDocument/2006/relationships/presProps" Target="presProps.xml"/><Relationship Id="rId8" Type="http://schemas.openxmlformats.org/officeDocument/2006/relationships/viewProps" Target="viewProps.xml"/><Relationship Id="rId9" Type="http://schemas.openxmlformats.org/officeDocument/2006/relationships/theme" Target="theme/theme1.xml"/><Relationship Id="rId10"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fld id="{7DBE13AF-209D-FF43-804E-F332A249552D}" type="datetimeFigureOut">
              <a:rPr lang="en-US" smtClean="0"/>
              <a:pPr/>
              <a:t>4/17/12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CD7C0E-6AE1-0946-93C1-1022DC59C96D}"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7DBE13AF-209D-FF43-804E-F332A249552D}" type="datetimeFigureOut">
              <a:rPr lang="en-US" smtClean="0"/>
              <a:pPr/>
              <a:t>4/17/12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CD7C0E-6AE1-0946-93C1-1022DC59C96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7DBE13AF-209D-FF43-804E-F332A249552D}" type="datetimeFigureOut">
              <a:rPr lang="en-US" smtClean="0"/>
              <a:pPr/>
              <a:t>4/17/12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CD7C0E-6AE1-0946-93C1-1022DC59C96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7DBE13AF-209D-FF43-804E-F332A249552D}" type="datetimeFigureOut">
              <a:rPr lang="en-US" smtClean="0"/>
              <a:pPr/>
              <a:t>4/17/12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CD7C0E-6AE1-0946-93C1-1022DC59C96D}"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7DBE13AF-209D-FF43-804E-F332A249552D}" type="datetimeFigureOut">
              <a:rPr lang="en-US" smtClean="0"/>
              <a:pPr/>
              <a:t>4/17/12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CD7C0E-6AE1-0946-93C1-1022DC59C96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7DBE13AF-209D-FF43-804E-F332A249552D}" type="datetimeFigureOut">
              <a:rPr lang="en-US" smtClean="0"/>
              <a:pPr/>
              <a:t>4/17/12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2CD7C0E-6AE1-0946-93C1-1022DC59C96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7DBE13AF-209D-FF43-804E-F332A249552D}" type="datetimeFigureOut">
              <a:rPr lang="en-US" smtClean="0"/>
              <a:pPr/>
              <a:t>4/17/12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2CD7C0E-6AE1-0946-93C1-1022DC59C96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7DBE13AF-209D-FF43-804E-F332A249552D}" type="datetimeFigureOut">
              <a:rPr lang="en-US" smtClean="0"/>
              <a:pPr/>
              <a:t>4/17/12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2CD7C0E-6AE1-0946-93C1-1022DC59C96D}"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BE13AF-209D-FF43-804E-F332A249552D}" type="datetimeFigureOut">
              <a:rPr lang="en-US" smtClean="0"/>
              <a:pPr/>
              <a:t>4/17/12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2CD7C0E-6AE1-0946-93C1-1022DC59C96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7DBE13AF-209D-FF43-804E-F332A249552D}" type="datetimeFigureOut">
              <a:rPr lang="en-US" smtClean="0"/>
              <a:pPr/>
              <a:t>4/17/12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2CD7C0E-6AE1-0946-93C1-1022DC59C96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7DBE13AF-209D-FF43-804E-F332A249552D}" type="datetimeFigureOut">
              <a:rPr lang="en-US" smtClean="0"/>
              <a:pPr/>
              <a:t>4/17/12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2CD7C0E-6AE1-0946-93C1-1022DC59C96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BE13AF-209D-FF43-804E-F332A249552D}" type="datetimeFigureOut">
              <a:rPr lang="en-US" smtClean="0"/>
              <a:pPr/>
              <a:t>4/17/12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2CD7C0E-6AE1-0946-93C1-1022DC59C96D}"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1" Type="http://schemas.openxmlformats.org/officeDocument/2006/relationships/audio" Target="file://localhost/Volumes/NEW%20STICK%202/A.4%20Power%20Points%202/It%20Dont%20Mean%20A%20Thing.mp3" TargetMode="External"/><Relationship Id="rId2"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6.png"/><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hyperlink" Target="http://www.youtube.com/watch?v=-FvsgGp8rSE"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208635" y="67865"/>
            <a:ext cx="8506398" cy="6394670"/>
          </a:xfrm>
          <a:prstGeom prst="rect">
            <a:avLst/>
          </a:prstGeom>
        </p:spPr>
      </p:pic>
      <p:pic>
        <p:nvPicPr>
          <p:cNvPr id="3" name="It Dont Mean A Thing.mp3">
            <a:hlinkClick r:id="" action="ppaction://media"/>
          </p:cNvPr>
          <p:cNvPicPr>
            <a:picLocks noRot="1" noChangeAspect="1"/>
          </p:cNvPicPr>
          <p:nvPr>
            <a:audioFile r:link="rId1"/>
          </p:nvPr>
        </p:nvPicPr>
        <p:blipFill>
          <a:blip r:embed="rId4"/>
          <a:stretch>
            <a:fillRect/>
          </a:stretch>
        </p:blipFill>
        <p:spPr>
          <a:xfrm>
            <a:off x="208635" y="338683"/>
            <a:ext cx="282575" cy="28257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241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1" presetClass="mediacall" presetSubtype="0" fill="hold" nodeType="clickEffect">
                                  <p:stCondLst>
                                    <p:cond delay="0"/>
                                  </p:stCondLst>
                                  <p:childTnLst>
                                    <p:cmd type="call" cmd="playFrom(0.0)">
                                      <p:cBhvr>
                                        <p:cTn id="11" dur="72410" fill="hold"/>
                                        <p:tgtEl>
                                          <p:spTgt spid="3"/>
                                        </p:tgtEl>
                                      </p:cBhvr>
                                    </p:cmd>
                                  </p:childTnLst>
                                </p:cTn>
                              </p:par>
                            </p:childTnLst>
                          </p:cTn>
                        </p:par>
                      </p:childTnLst>
                    </p:cTn>
                  </p:par>
                </p:childTnLst>
              </p:cTn>
              <p:nextCondLst>
                <p:cond evt="onClick" delay="0">
                  <p:tgtEl>
                    <p:spTgt spid="3"/>
                  </p:tgtEl>
                </p:cond>
              </p:nextCondLst>
            </p:seq>
            <p:audio>
              <p:cMediaNode>
                <p:cTn id="12" fill="hold" display="0">
                  <p:stCondLst>
                    <p:cond delay="indefinite"/>
                  </p:stCondLst>
                  <p:endCondLst>
                    <p:cond evt="onNext" delay="0">
                      <p:tgtEl>
                        <p:sldTgt/>
                      </p:tgtEl>
                    </p:cond>
                    <p:cond evt="onPrev" delay="0">
                      <p:tgtEl>
                        <p:sldTgt/>
                      </p:tgtEl>
                    </p:cond>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grpSp>
        <p:nvGrpSpPr>
          <p:cNvPr id="6" name="Group 5"/>
          <p:cNvGrpSpPr/>
          <p:nvPr/>
        </p:nvGrpSpPr>
        <p:grpSpPr>
          <a:xfrm>
            <a:off x="826741" y="855133"/>
            <a:ext cx="7377461" cy="5003801"/>
            <a:chOff x="369541" y="491066"/>
            <a:chExt cx="7377461" cy="5003801"/>
          </a:xfrm>
        </p:grpSpPr>
        <p:pic>
          <p:nvPicPr>
            <p:cNvPr id="2" name="Picture 1"/>
            <p:cNvPicPr>
              <a:picLocks noChangeAspect="1"/>
            </p:cNvPicPr>
            <p:nvPr/>
          </p:nvPicPr>
          <p:blipFill>
            <a:blip r:embed="rId2"/>
            <a:stretch>
              <a:fillRect/>
            </a:stretch>
          </p:blipFill>
          <p:spPr>
            <a:xfrm>
              <a:off x="369541" y="491067"/>
              <a:ext cx="3597089" cy="2491317"/>
            </a:xfrm>
            <a:prstGeom prst="rect">
              <a:avLst/>
            </a:prstGeom>
          </p:spPr>
        </p:pic>
        <p:pic>
          <p:nvPicPr>
            <p:cNvPr id="3" name="Picture 2"/>
            <p:cNvPicPr>
              <a:picLocks noChangeAspect="1"/>
            </p:cNvPicPr>
            <p:nvPr/>
          </p:nvPicPr>
          <p:blipFill>
            <a:blip r:embed="rId3"/>
            <a:stretch>
              <a:fillRect/>
            </a:stretch>
          </p:blipFill>
          <p:spPr>
            <a:xfrm>
              <a:off x="4042834" y="2982384"/>
              <a:ext cx="3704168" cy="2382520"/>
            </a:xfrm>
            <a:prstGeom prst="rect">
              <a:avLst/>
            </a:prstGeom>
          </p:spPr>
        </p:pic>
        <p:pic>
          <p:nvPicPr>
            <p:cNvPr id="4" name="Picture 3"/>
            <p:cNvPicPr>
              <a:picLocks noChangeAspect="1"/>
            </p:cNvPicPr>
            <p:nvPr/>
          </p:nvPicPr>
          <p:blipFill>
            <a:blip r:embed="rId4"/>
            <a:stretch>
              <a:fillRect/>
            </a:stretch>
          </p:blipFill>
          <p:spPr>
            <a:xfrm>
              <a:off x="4042833" y="491066"/>
              <a:ext cx="3704168" cy="2491317"/>
            </a:xfrm>
            <a:prstGeom prst="rect">
              <a:avLst/>
            </a:prstGeom>
          </p:spPr>
        </p:pic>
        <p:pic>
          <p:nvPicPr>
            <p:cNvPr id="5" name="Picture 4"/>
            <p:cNvPicPr>
              <a:picLocks noChangeAspect="1"/>
            </p:cNvPicPr>
            <p:nvPr/>
          </p:nvPicPr>
          <p:blipFill>
            <a:blip r:embed="rId5"/>
            <a:stretch>
              <a:fillRect/>
            </a:stretch>
          </p:blipFill>
          <p:spPr>
            <a:xfrm>
              <a:off x="369541" y="2982384"/>
              <a:ext cx="3594106" cy="2512483"/>
            </a:xfrm>
            <a:prstGeom prst="rect">
              <a:avLst/>
            </a:prstGeom>
          </p:spPr>
        </p:pic>
      </p:gr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Rectangle 1"/>
          <p:cNvSpPr/>
          <p:nvPr/>
        </p:nvSpPr>
        <p:spPr>
          <a:xfrm>
            <a:off x="609599" y="516467"/>
            <a:ext cx="8094134" cy="3693319"/>
          </a:xfrm>
          <a:prstGeom prst="rect">
            <a:avLst/>
          </a:prstGeom>
        </p:spPr>
        <p:txBody>
          <a:bodyPr wrap="square">
            <a:spAutoFit/>
          </a:bodyPr>
          <a:lstStyle/>
          <a:p>
            <a:r>
              <a:rPr lang="en-US" sz="1300" dirty="0"/>
              <a:t>"It Don't Mean A Thing (If It </a:t>
            </a:r>
            <a:r>
              <a:rPr lang="en-US" sz="1300" dirty="0" err="1"/>
              <a:t>Ain't</a:t>
            </a:r>
            <a:r>
              <a:rPr lang="en-US" sz="1300" dirty="0"/>
              <a:t> Got That Swing)" is a 1931 composition by Duke Ellington with lyrics by Irving Mills, now accepted as a jazz standard. The music was written and arranged by Ellington in August 1931 during intermissions at Chicago's Lincoln Tavern and was first recorded by Ellington and his orchestra for Brunswick Records on February 2, 1932. </a:t>
            </a:r>
            <a:r>
              <a:rPr lang="en-US" sz="1300" dirty="0" err="1"/>
              <a:t>Ivie</a:t>
            </a:r>
            <a:r>
              <a:rPr lang="en-US" sz="1300" dirty="0"/>
              <a:t> Anderson sang the vocal and trombonist Joe </a:t>
            </a:r>
            <a:r>
              <a:rPr lang="en-US" sz="1300" dirty="0" err="1"/>
              <a:t>Nanton</a:t>
            </a:r>
            <a:r>
              <a:rPr lang="en-US" sz="1300" dirty="0"/>
              <a:t> and alto saxophonist Johnny Hodges played the instrumental solos. The title was based on the oft-stated credo of Ellington's former trumpeter </a:t>
            </a:r>
            <a:r>
              <a:rPr lang="en-US" sz="1300" dirty="0" err="1"/>
              <a:t>Bubber</a:t>
            </a:r>
            <a:r>
              <a:rPr lang="en-US" sz="1300" dirty="0"/>
              <a:t> </a:t>
            </a:r>
            <a:r>
              <a:rPr lang="en-US" sz="1300" dirty="0" err="1"/>
              <a:t>Miley</a:t>
            </a:r>
            <a:r>
              <a:rPr lang="en-US" sz="1300" dirty="0"/>
              <a:t>, who was dying of tuberculosis. The song became famous, Ellington wrote, 'as the expression of a sentiment which prevailed among jazz musicians at the time'. Probably the first song to use the phrase 'swing' in the title, it introduced the term into everyday language and preceded the swing era in music by three years. Edward Kennedy 'Duke' Ellington (April 29, 1899 - May 24, 1974) was an American composer, pianist, and jazz orchestra leader. Duke Ellington became one of the most influential artists in the history of recorded music, and is largely recognized as one of the greatest figures in the history of jazz, though his music stretched into various other genres, including blues, gospel, movie soundtracks, popular, and classical. His career spanned five decades and comprised of leading his orchestra, an inexhaustible songbook, scoring for movies and world tours. Due to his inventive use of the orchestra, or 'big band', and in part to his refined public manner and extraordinary charisma, he is generally considered to have elevated the perception of jazz to an artistic level on par with that of classical music. This channel is dedicated to the classic jazz music you've loved for years. The </a:t>
            </a:r>
            <a:r>
              <a:rPr lang="en-US" sz="1300" dirty="0" err="1"/>
              <a:t>smokin</a:t>
            </a:r>
            <a:r>
              <a:rPr lang="en-US" sz="1300" dirty="0"/>
              <a:t>' hot, icy cool jams that still make you tap your feet whenever you hear them . . . Cool Jazz is here! </a:t>
            </a:r>
          </a:p>
        </p:txBody>
      </p:sp>
      <p:sp>
        <p:nvSpPr>
          <p:cNvPr id="3" name="TextBox 2"/>
          <p:cNvSpPr txBox="1"/>
          <p:nvPr/>
        </p:nvSpPr>
        <p:spPr>
          <a:xfrm>
            <a:off x="905933" y="4572000"/>
            <a:ext cx="7137400" cy="369332"/>
          </a:xfrm>
          <a:prstGeom prst="rect">
            <a:avLst/>
          </a:prstGeom>
          <a:noFill/>
        </p:spPr>
        <p:txBody>
          <a:bodyPr wrap="square" rtlCol="0">
            <a:spAutoFit/>
          </a:bodyPr>
          <a:lstStyle/>
          <a:p>
            <a:r>
              <a:rPr lang="en-US" dirty="0" smtClean="0">
                <a:hlinkClick r:id="rId2"/>
              </a:rPr>
              <a:t>http</a:t>
            </a:r>
            <a:r>
              <a:rPr lang="en-US" dirty="0" smtClean="0"/>
              <a:t>://</a:t>
            </a:r>
            <a:r>
              <a:rPr lang="en-US" dirty="0" err="1" smtClean="0"/>
              <a:t>www.youtube.com/watch?v</a:t>
            </a:r>
            <a:r>
              <a:rPr lang="en-US" dirty="0" smtClean="0"/>
              <a:t>=-FvsgGp8rSE</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714500" y="1289050"/>
            <a:ext cx="5715000" cy="427990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20</TotalTime>
  <Words>380</Words>
  <Application>Microsoft Macintosh PowerPoint</Application>
  <PresentationFormat>On-screen Show (4:3)</PresentationFormat>
  <Paragraphs>2</Paragraphs>
  <Slides>4</Slides>
  <Notes>0</Notes>
  <HiddenSlides>0</HiddenSlides>
  <MMClips>1</MMClips>
  <ScaleCrop>false</ScaleCrop>
  <HeadingPairs>
    <vt:vector size="4" baseType="variant">
      <vt:variant>
        <vt:lpstr>Design Template</vt:lpstr>
      </vt:variant>
      <vt:variant>
        <vt:i4>1</vt:i4>
      </vt:variant>
      <vt:variant>
        <vt:lpstr>Slide Titles</vt:lpstr>
      </vt:variant>
      <vt:variant>
        <vt:i4>4</vt:i4>
      </vt:variant>
    </vt:vector>
  </HeadingPairs>
  <TitlesOfParts>
    <vt:vector size="5" baseType="lpstr">
      <vt:lpstr>Office Theme</vt:lpstr>
      <vt:lpstr>Slide 1</vt:lpstr>
      <vt:lpstr>Slide 2</vt:lpstr>
      <vt:lpstr>Slide 3</vt:lpstr>
      <vt:lpstr>Slide 4</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Michael H Bates</dc:creator>
  <cp:lastModifiedBy>Michael H Bates</cp:lastModifiedBy>
  <cp:revision>3</cp:revision>
  <dcterms:created xsi:type="dcterms:W3CDTF">2012-04-17T08:26:53Z</dcterms:created>
  <dcterms:modified xsi:type="dcterms:W3CDTF">2012-04-17T08:29:23Z</dcterms:modified>
</cp:coreProperties>
</file>