
<file path=[Content_Types].xml><?xml version="1.0" encoding="utf-8"?>
<Types xmlns="http://schemas.openxmlformats.org/package/2006/content-types">
  <Default Extension="xml" ContentType="application/xml"/>
  <Default Extension="wmf" ContentType="image/x-wmf"/>
  <Default Extension="jpeg" ContentType="image/jpeg"/>
  <Default Extension="mp3" ContentType="audio/unknown"/>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2" r:id="rId6"/>
    <p:sldId id="265" r:id="rId7"/>
    <p:sldId id="264" r:id="rId8"/>
    <p:sldId id="263" r:id="rId9"/>
    <p:sldId id="260" r:id="rId10"/>
    <p:sldId id="279" r:id="rId11"/>
    <p:sldId id="268" r:id="rId12"/>
    <p:sldId id="269" r:id="rId13"/>
    <p:sldId id="270" r:id="rId14"/>
    <p:sldId id="271" r:id="rId15"/>
    <p:sldId id="266" r:id="rId16"/>
    <p:sldId id="267" r:id="rId17"/>
    <p:sldId id="272" r:id="rId18"/>
    <p:sldId id="273" r:id="rId19"/>
    <p:sldId id="274" r:id="rId20"/>
    <p:sldId id="276" r:id="rId21"/>
    <p:sldId id="277" r:id="rId22"/>
    <p:sldId id="27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22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97B315-B7A3-B14F-8450-A1DF10D7189E}" type="datetimeFigureOut">
              <a:rPr lang="en-US" smtClean="0"/>
              <a:pPr/>
              <a:t>05/01/2014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919D6B-862F-374C-9D59-47A2E9194FEF}" type="slidenum">
              <a:rPr lang="en-US" smtClean="0"/>
              <a:pPr/>
              <a:t>‹#›</a:t>
            </a:fld>
            <a:endParaRPr lang="en-US"/>
          </a:p>
        </p:txBody>
      </p:sp>
    </p:spTree>
    <p:extLst>
      <p:ext uri="{BB962C8B-B14F-4D97-AF65-F5344CB8AC3E}">
        <p14:creationId xmlns:p14="http://schemas.microsoft.com/office/powerpoint/2010/main" val="24002013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589FD4E-CC3A-7B4C-84AD-D2D2B6AE3447}"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52B7C5F7-59BA-EE49-BF96-A9D212EEEBC5}" type="slidenum">
              <a:rPr lang="en-GB"/>
              <a:pPr/>
              <a:t>7</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AB4529C-D680-B047-BD8A-9AE726CD583E}" type="slidenum">
              <a:rPr lang="en-GB"/>
              <a:pPr/>
              <a:t>8</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EC88D2F-2262-4548-9BC4-1BEE68816615}" type="slidenum">
              <a:rPr lang="en-GB"/>
              <a:pPr/>
              <a:t>9</a:t>
            </a:fld>
            <a:endParaRPr lang="en-GB"/>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9AD61EB4-3119-644A-9F61-043CE7A826B7}" type="slidenum">
              <a:rPr lang="en-GB"/>
              <a:pPr/>
              <a:t>12</a:t>
            </a:fld>
            <a:endParaRPr lang="en-GB"/>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C72CD54C-828A-074C-84E1-BAB69FE65B8F}" type="slidenum">
              <a:rPr lang="en-GB"/>
              <a:pPr/>
              <a:t>13</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AB4529C-D680-B047-BD8A-9AE726CD583E}" type="slidenum">
              <a:rPr lang="en-GB"/>
              <a:pPr/>
              <a:t>14</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1F191FCF-BBEE-3D4D-BFDE-DBAF26FE7C7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1582AD4-9DD4-8842-80D5-1007F3BFB344}" type="datetimeFigureOut">
              <a:rPr lang="en-US" smtClean="0"/>
              <a:pPr/>
              <a:t>05/01/2014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582AD4-9DD4-8842-80D5-1007F3BFB344}" type="datetimeFigureOut">
              <a:rPr lang="en-US" smtClean="0"/>
              <a:pPr/>
              <a:t>05/01/2014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46BC5D-29AB-1C41-B8D2-07E4E3E0A5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9" Type="http://schemas.microsoft.com/office/2007/relationships/media" Target="../media/media6.mp3"/><Relationship Id="rId20" Type="http://schemas.openxmlformats.org/officeDocument/2006/relationships/image" Target="../media/image18.png"/><Relationship Id="rId21" Type="http://schemas.openxmlformats.org/officeDocument/2006/relationships/image" Target="../media/image17.png"/><Relationship Id="rId10" Type="http://schemas.openxmlformats.org/officeDocument/2006/relationships/audio" Target="../media/media6.mp3"/><Relationship Id="rId11" Type="http://schemas.microsoft.com/office/2007/relationships/media" Target="../media/media7.mp3"/><Relationship Id="rId12" Type="http://schemas.openxmlformats.org/officeDocument/2006/relationships/audio" Target="../media/media7.mp3"/><Relationship Id="rId13" Type="http://schemas.microsoft.com/office/2007/relationships/media" Target="../media/media8.mp3"/><Relationship Id="rId14" Type="http://schemas.openxmlformats.org/officeDocument/2006/relationships/audio" Target="../media/media8.mp3"/><Relationship Id="rId15" Type="http://schemas.microsoft.com/office/2007/relationships/media" Target="../media/media9.mp3"/><Relationship Id="rId16" Type="http://schemas.openxmlformats.org/officeDocument/2006/relationships/audio" Target="../media/media9.mp3"/><Relationship Id="rId17" Type="http://schemas.openxmlformats.org/officeDocument/2006/relationships/slideLayout" Target="../slideLayouts/slideLayout7.xml"/><Relationship Id="rId18" Type="http://schemas.openxmlformats.org/officeDocument/2006/relationships/image" Target="../media/image3.png"/><Relationship Id="rId19" Type="http://schemas.openxmlformats.org/officeDocument/2006/relationships/image" Target="../media/image19.png"/><Relationship Id="rId1" Type="http://schemas.microsoft.com/office/2007/relationships/media" Target="../media/media2.mp3"/><Relationship Id="rId2" Type="http://schemas.openxmlformats.org/officeDocument/2006/relationships/audio" Target="../media/media2.mp3"/><Relationship Id="rId3" Type="http://schemas.microsoft.com/office/2007/relationships/media" Target="../media/media3.mp3"/><Relationship Id="rId4" Type="http://schemas.openxmlformats.org/officeDocument/2006/relationships/audio" Target="../media/media3.mp3"/><Relationship Id="rId5" Type="http://schemas.microsoft.com/office/2007/relationships/media" Target="../media/media4.mp3"/><Relationship Id="rId6" Type="http://schemas.openxmlformats.org/officeDocument/2006/relationships/audio" Target="../media/media4.mp3"/><Relationship Id="rId7" Type="http://schemas.microsoft.com/office/2007/relationships/media" Target="../media/media5.mp3"/><Relationship Id="rId8" Type="http://schemas.openxmlformats.org/officeDocument/2006/relationships/audio" Target="../media/media5.mp3"/></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wmf"/><Relationship Id="rId5"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wmf"/><Relationship Id="rId5" Type="http://schemas.openxmlformats.org/officeDocument/2006/relationships/image" Target="../media/image25.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18.png"/><Relationship Id="rId7" Type="http://schemas.openxmlformats.org/officeDocument/2006/relationships/image" Target="../media/image3.png"/><Relationship Id="rId1" Type="http://schemas.microsoft.com/office/2007/relationships/media" Target="../media/media10.mp3"/><Relationship Id="rId2" Type="http://schemas.openxmlformats.org/officeDocument/2006/relationships/audio" Target="../media/media10.mp3"/></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17.png"/><Relationship Id="rId7" Type="http://schemas.openxmlformats.org/officeDocument/2006/relationships/image" Target="../media/image3.png"/><Relationship Id="rId1" Type="http://schemas.microsoft.com/office/2007/relationships/media" Target="../media/media11.mp3"/><Relationship Id="rId2" Type="http://schemas.openxmlformats.org/officeDocument/2006/relationships/audio" Target="../media/media11.mp3"/></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tiff"/><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8.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png"/><Relationship Id="rId1" Type="http://schemas.microsoft.com/office/2007/relationships/media" Target="../media/media12.mp3"/><Relationship Id="rId2" Type="http://schemas.openxmlformats.org/officeDocument/2006/relationships/audio" Target="../media/media12.mp3"/></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17.png"/><Relationship Id="rId7" Type="http://schemas.openxmlformats.org/officeDocument/2006/relationships/image" Target="../media/image3.png"/><Relationship Id="rId1" Type="http://schemas.microsoft.com/office/2007/relationships/media" Target="../media/media13.mp3"/><Relationship Id="rId2" Type="http://schemas.openxmlformats.org/officeDocument/2006/relationships/audio" Target="../media/media13.mp3"/></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18.png"/><Relationship Id="rId7" Type="http://schemas.openxmlformats.org/officeDocument/2006/relationships/image" Target="../media/image3.png"/><Relationship Id="rId1" Type="http://schemas.microsoft.com/office/2007/relationships/media" Target="../media/media14.mp3"/><Relationship Id="rId2" Type="http://schemas.openxmlformats.org/officeDocument/2006/relationships/audio" Target="../media/media14.mp3"/></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17.png"/><Relationship Id="rId7" Type="http://schemas.openxmlformats.org/officeDocument/2006/relationships/image" Target="../media/image3.png"/><Relationship Id="rId1" Type="http://schemas.microsoft.com/office/2007/relationships/media" Target="../media/media12.mp3"/><Relationship Id="rId2" Type="http://schemas.openxmlformats.org/officeDocument/2006/relationships/audio" Target="../media/media12.mp3"/></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hyperlink" Target="http://www.youtube.com/watch?v=Ndd-6WB5vlo" TargetMode="External"/><Relationship Id="rId5" Type="http://schemas.openxmlformats.org/officeDocument/2006/relationships/image" Target="../media/image3.png"/><Relationship Id="rId1" Type="http://schemas.microsoft.com/office/2007/relationships/media" Target="../media/media1.mp3"/><Relationship Id="rId2" Type="http://schemas.openxmlformats.org/officeDocument/2006/relationships/audio" Target="../media/media1.mp3"/></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wmf"/><Relationship Id="rId6" Type="http://schemas.openxmlformats.org/officeDocument/2006/relationships/image" Target="../media/image7.wmf"/><Relationship Id="rId7"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gif"/><Relationship Id="rId5" Type="http://schemas.openxmlformats.org/officeDocument/2006/relationships/image" Target="../media/image11.gif"/><Relationship Id="rId6"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9" Type="http://schemas.microsoft.com/office/2007/relationships/media" Target="../media/media6.mp3"/><Relationship Id="rId20" Type="http://schemas.openxmlformats.org/officeDocument/2006/relationships/image" Target="../media/image3.png"/><Relationship Id="rId21" Type="http://schemas.openxmlformats.org/officeDocument/2006/relationships/image" Target="../media/image17.png"/><Relationship Id="rId22" Type="http://schemas.openxmlformats.org/officeDocument/2006/relationships/image" Target="../media/image18.png"/><Relationship Id="rId10" Type="http://schemas.openxmlformats.org/officeDocument/2006/relationships/audio" Target="../media/media6.mp3"/><Relationship Id="rId11" Type="http://schemas.microsoft.com/office/2007/relationships/media" Target="../media/media7.mp3"/><Relationship Id="rId12" Type="http://schemas.openxmlformats.org/officeDocument/2006/relationships/audio" Target="../media/media7.mp3"/><Relationship Id="rId13" Type="http://schemas.microsoft.com/office/2007/relationships/media" Target="../media/media8.mp3"/><Relationship Id="rId14" Type="http://schemas.openxmlformats.org/officeDocument/2006/relationships/audio" Target="../media/media8.mp3"/><Relationship Id="rId15" Type="http://schemas.microsoft.com/office/2007/relationships/media" Target="../media/media9.mp3"/><Relationship Id="rId16" Type="http://schemas.openxmlformats.org/officeDocument/2006/relationships/audio" Target="../media/media9.mp3"/><Relationship Id="rId17" Type="http://schemas.openxmlformats.org/officeDocument/2006/relationships/slideLayout" Target="../slideLayouts/slideLayout7.xml"/><Relationship Id="rId18" Type="http://schemas.openxmlformats.org/officeDocument/2006/relationships/notesSlide" Target="../notesSlides/notesSlide4.xml"/><Relationship Id="rId19" Type="http://schemas.openxmlformats.org/officeDocument/2006/relationships/image" Target="../media/image16.png"/><Relationship Id="rId1" Type="http://schemas.microsoft.com/office/2007/relationships/media" Target="../media/media2.mp3"/><Relationship Id="rId2" Type="http://schemas.openxmlformats.org/officeDocument/2006/relationships/audio" Target="../media/media2.mp3"/><Relationship Id="rId3" Type="http://schemas.microsoft.com/office/2007/relationships/media" Target="../media/media3.mp3"/><Relationship Id="rId4" Type="http://schemas.openxmlformats.org/officeDocument/2006/relationships/audio" Target="../media/media3.mp3"/><Relationship Id="rId5" Type="http://schemas.microsoft.com/office/2007/relationships/media" Target="../media/media4.mp3"/><Relationship Id="rId6" Type="http://schemas.openxmlformats.org/officeDocument/2006/relationships/audio" Target="../media/media4.mp3"/><Relationship Id="rId7" Type="http://schemas.microsoft.com/office/2007/relationships/media" Target="../media/media5.mp3"/><Relationship Id="rId8" Type="http://schemas.openxmlformats.org/officeDocument/2006/relationships/audio" Target="../media/media5.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pc="600" dirty="0" smtClean="0">
                <a:solidFill>
                  <a:srgbClr val="3366FF"/>
                </a:solidFill>
              </a:rPr>
              <a:t>Hot Cross Rock Buns</a:t>
            </a:r>
            <a:endParaRPr lang="en-US" spc="600" dirty="0">
              <a:solidFill>
                <a:srgbClr val="3366FF"/>
              </a:solidFill>
            </a:endParaRPr>
          </a:p>
        </p:txBody>
      </p:sp>
      <p:sp>
        <p:nvSpPr>
          <p:cNvPr id="5" name="TextBox 4"/>
          <p:cNvSpPr txBox="1"/>
          <p:nvPr/>
        </p:nvSpPr>
        <p:spPr>
          <a:xfrm>
            <a:off x="2665181" y="1417638"/>
            <a:ext cx="3819722"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spc="600" dirty="0" smtClean="0">
                <a:solidFill>
                  <a:srgbClr val="FFFF00"/>
                </a:solidFill>
              </a:rPr>
              <a:t>   website edition</a:t>
            </a:r>
            <a:endParaRPr lang="en-US" sz="2000" spc="600" dirty="0">
              <a:solidFill>
                <a:srgbClr val="FFFF00"/>
              </a:solidFill>
            </a:endParaRPr>
          </a:p>
        </p:txBody>
      </p:sp>
      <p:sp>
        <p:nvSpPr>
          <p:cNvPr id="6" name="Rectangle 5"/>
          <p:cNvSpPr/>
          <p:nvPr/>
        </p:nvSpPr>
        <p:spPr>
          <a:xfrm>
            <a:off x="1429731" y="2418881"/>
            <a:ext cx="6132782" cy="646331"/>
          </a:xfrm>
          <a:prstGeom prst="rect">
            <a:avLst/>
          </a:prstGeom>
        </p:spPr>
        <p:txBody>
          <a:bodyPr wrap="square">
            <a:spAutoFit/>
          </a:bodyPr>
          <a:lstStyle/>
          <a:p>
            <a:r>
              <a:rPr lang="en-US" dirty="0" smtClean="0">
                <a:latin typeface="Apple Casual"/>
                <a:cs typeface="Apple Casual"/>
              </a:rPr>
              <a:t>“Good </a:t>
            </a:r>
            <a:r>
              <a:rPr lang="en-US" dirty="0">
                <a:latin typeface="Apple Casual"/>
                <a:cs typeface="Apple Casual"/>
              </a:rPr>
              <a:t>Friday come this month, the old woman </a:t>
            </a:r>
            <a:r>
              <a:rPr lang="en-US" dirty="0" err="1">
                <a:latin typeface="Apple Casual"/>
                <a:cs typeface="Apple Casual"/>
              </a:rPr>
              <a:t>runs With</a:t>
            </a:r>
            <a:r>
              <a:rPr lang="en-US" dirty="0">
                <a:latin typeface="Apple Casual"/>
                <a:cs typeface="Apple Casual"/>
              </a:rPr>
              <a:t> one or two a penny hot cross </a:t>
            </a:r>
            <a:r>
              <a:rPr lang="en-US" dirty="0" smtClean="0">
                <a:latin typeface="Apple Casual"/>
                <a:cs typeface="Apple Casual"/>
              </a:rPr>
              <a:t>buns”</a:t>
            </a:r>
            <a:endParaRPr lang="en-US" dirty="0">
              <a:latin typeface="Apple Casual"/>
              <a:cs typeface="Apple Casual"/>
            </a:endParaRPr>
          </a:p>
        </p:txBody>
      </p:sp>
      <p:sp>
        <p:nvSpPr>
          <p:cNvPr id="7" name="TextBox 6"/>
          <p:cNvSpPr txBox="1"/>
          <p:nvPr/>
        </p:nvSpPr>
        <p:spPr>
          <a:xfrm>
            <a:off x="1779971" y="3704427"/>
            <a:ext cx="6167359" cy="369332"/>
          </a:xfrm>
          <a:prstGeom prst="rect">
            <a:avLst/>
          </a:prstGeom>
          <a:noFill/>
        </p:spPr>
        <p:txBody>
          <a:bodyPr wrap="square" rtlCol="0">
            <a:spAutoFit/>
          </a:bodyPr>
          <a:lstStyle/>
          <a:p>
            <a:r>
              <a:rPr lang="en-US" dirty="0" smtClean="0"/>
              <a:t>http://news.bbc.co.uk/1/hi/magazine/8598312.stm</a:t>
            </a:r>
            <a:endParaRPr lang="en-US" dirty="0"/>
          </a:p>
        </p:txBody>
      </p:sp>
      <p:pic>
        <p:nvPicPr>
          <p:cNvPr id="8" name="Picture 7" descr="hot cross buns.tiff"/>
          <p:cNvPicPr>
            <a:picLocks noChangeAspect="1"/>
          </p:cNvPicPr>
          <p:nvPr/>
        </p:nvPicPr>
        <p:blipFill>
          <a:blip r:embed="rId2"/>
          <a:stretch>
            <a:fillRect/>
          </a:stretch>
        </p:blipFill>
        <p:spPr>
          <a:xfrm>
            <a:off x="4865832" y="4286250"/>
            <a:ext cx="1632320" cy="208068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950" y="6326314"/>
            <a:ext cx="5821811" cy="369332"/>
          </a:xfrm>
          <a:prstGeom prst="rect">
            <a:avLst/>
          </a:prstGeom>
          <a:noFill/>
        </p:spPr>
        <p:txBody>
          <a:bodyPr wrap="square" rtlCol="0">
            <a:spAutoFit/>
          </a:bodyPr>
          <a:lstStyle/>
          <a:p>
            <a:r>
              <a:rPr lang="en-US" dirty="0" smtClean="0">
                <a:solidFill>
                  <a:srgbClr val="0000FF"/>
                </a:solidFill>
                <a:latin typeface="Apple Chancery"/>
                <a:cs typeface="Apple Chancery"/>
              </a:rPr>
              <a:t>slow      bit quicker     quick      fast</a:t>
            </a:r>
            <a:endParaRPr lang="en-US" dirty="0">
              <a:solidFill>
                <a:srgbClr val="0000FF"/>
              </a:solidFill>
              <a:latin typeface="Apple Chancery"/>
              <a:cs typeface="Apple Chancery"/>
            </a:endParaRPr>
          </a:p>
        </p:txBody>
      </p:sp>
      <p:sp>
        <p:nvSpPr>
          <p:cNvPr id="4" name="Rectangle 3"/>
          <p:cNvSpPr/>
          <p:nvPr/>
        </p:nvSpPr>
        <p:spPr>
          <a:xfrm>
            <a:off x="4133220" y="754839"/>
            <a:ext cx="4468669" cy="369332"/>
          </a:xfrm>
          <a:prstGeom prst="rect">
            <a:avLst/>
          </a:prstGeom>
        </p:spPr>
        <p:txBody>
          <a:bodyPr wrap="square">
            <a:spAutoFit/>
          </a:bodyPr>
          <a:lstStyle/>
          <a:p>
            <a:r>
              <a:rPr lang="en-US" dirty="0" smtClean="0">
                <a:solidFill>
                  <a:srgbClr val="0000FF"/>
                </a:solidFill>
                <a:latin typeface="Apple Chancery"/>
                <a:cs typeface="Apple Chancery"/>
              </a:rPr>
              <a:t> slow   bit quicker    quick      fast</a:t>
            </a:r>
            <a:endParaRPr lang="en-US" dirty="0">
              <a:solidFill>
                <a:srgbClr val="0000FF"/>
              </a:solidFill>
              <a:latin typeface="Apple Chancery"/>
              <a:cs typeface="Apple Chancery"/>
            </a:endParaRPr>
          </a:p>
        </p:txBody>
      </p:sp>
      <p:pic>
        <p:nvPicPr>
          <p:cNvPr id="5" name="Hot Cross Bb 9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488038" y="5864505"/>
            <a:ext cx="461809" cy="461809"/>
          </a:xfrm>
          <a:prstGeom prst="rect">
            <a:avLst/>
          </a:prstGeom>
        </p:spPr>
      </p:pic>
      <p:pic>
        <p:nvPicPr>
          <p:cNvPr id="6" name="Hot Cross Bb 100.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677249" y="5864505"/>
            <a:ext cx="437848" cy="437848"/>
          </a:xfrm>
          <a:prstGeom prst="rect">
            <a:avLst/>
          </a:prstGeom>
        </p:spPr>
      </p:pic>
      <p:pic>
        <p:nvPicPr>
          <p:cNvPr id="7" name="Hot Cross Bb 130.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2671617" y="5864505"/>
            <a:ext cx="473789" cy="473789"/>
          </a:xfrm>
          <a:prstGeom prst="rect">
            <a:avLst/>
          </a:prstGeom>
        </p:spPr>
      </p:pic>
      <p:pic>
        <p:nvPicPr>
          <p:cNvPr id="8" name="Hot Cross Bb 152.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3486281" y="5840544"/>
            <a:ext cx="461809" cy="461809"/>
          </a:xfrm>
          <a:prstGeom prst="rect">
            <a:avLst/>
          </a:prstGeom>
        </p:spPr>
      </p:pic>
      <p:pic>
        <p:nvPicPr>
          <p:cNvPr id="9" name="05Hot Cross Rock Buns Eb 92.mp3">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8"/>
          <a:stretch>
            <a:fillRect/>
          </a:stretch>
        </p:blipFill>
        <p:spPr>
          <a:xfrm>
            <a:off x="4348860" y="222413"/>
            <a:ext cx="437848" cy="437848"/>
          </a:xfrm>
          <a:prstGeom prst="rect">
            <a:avLst/>
          </a:prstGeom>
        </p:spPr>
      </p:pic>
      <p:pic>
        <p:nvPicPr>
          <p:cNvPr id="10" name="06Hot Cross Rock Buns Eb 100.mp3">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8"/>
          <a:stretch>
            <a:fillRect/>
          </a:stretch>
        </p:blipFill>
        <p:spPr>
          <a:xfrm>
            <a:off x="5139568" y="222413"/>
            <a:ext cx="473789" cy="473789"/>
          </a:xfrm>
          <a:prstGeom prst="rect">
            <a:avLst/>
          </a:prstGeom>
        </p:spPr>
      </p:pic>
      <p:pic>
        <p:nvPicPr>
          <p:cNvPr id="11" name="07Hot Cross Rock Buns Eb 130.mp3">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8"/>
          <a:stretch>
            <a:fillRect/>
          </a:stretch>
        </p:blipFill>
        <p:spPr>
          <a:xfrm>
            <a:off x="6121957" y="270337"/>
            <a:ext cx="413888" cy="413888"/>
          </a:xfrm>
          <a:prstGeom prst="rect">
            <a:avLst/>
          </a:prstGeom>
        </p:spPr>
      </p:pic>
      <p:pic>
        <p:nvPicPr>
          <p:cNvPr id="12" name="08Hot Cross Rock Buns Eb 152.mp3">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18"/>
          <a:stretch>
            <a:fillRect/>
          </a:stretch>
        </p:blipFill>
        <p:spPr>
          <a:xfrm>
            <a:off x="6953835" y="191706"/>
            <a:ext cx="468555" cy="468555"/>
          </a:xfrm>
          <a:prstGeom prst="rect">
            <a:avLst/>
          </a:prstGeom>
        </p:spPr>
      </p:pic>
      <p:pic>
        <p:nvPicPr>
          <p:cNvPr id="13" name="Picture 4"/>
          <p:cNvPicPr>
            <a:picLocks noChangeAspect="1" noChangeArrowheads="1"/>
          </p:cNvPicPr>
          <p:nvPr/>
        </p:nvPicPr>
        <p:blipFill>
          <a:blip r:embed="rId19"/>
          <a:srcRect/>
          <a:stretch>
            <a:fillRect/>
          </a:stretch>
        </p:blipFill>
        <p:spPr bwMode="auto">
          <a:xfrm>
            <a:off x="323850" y="1412875"/>
            <a:ext cx="8569325" cy="4176713"/>
          </a:xfrm>
          <a:prstGeom prst="rect">
            <a:avLst/>
          </a:prstGeom>
          <a:noFill/>
          <a:ln w="9525">
            <a:noFill/>
            <a:miter lim="800000"/>
            <a:headEnd/>
            <a:tailEnd/>
          </a:ln>
        </p:spPr>
      </p:pic>
      <p:pic>
        <p:nvPicPr>
          <p:cNvPr id="14" name="Picture 13"/>
          <p:cNvPicPr>
            <a:picLocks noChangeAspect="1"/>
          </p:cNvPicPr>
          <p:nvPr/>
        </p:nvPicPr>
        <p:blipFill>
          <a:blip r:embed="rId20"/>
          <a:stretch>
            <a:fillRect/>
          </a:stretch>
        </p:blipFill>
        <p:spPr>
          <a:xfrm>
            <a:off x="419950" y="5244165"/>
            <a:ext cx="510831" cy="510831"/>
          </a:xfrm>
          <a:prstGeom prst="rect">
            <a:avLst/>
          </a:prstGeom>
        </p:spPr>
      </p:pic>
      <p:pic>
        <p:nvPicPr>
          <p:cNvPr id="15" name="Picture 14"/>
          <p:cNvPicPr>
            <a:picLocks noChangeAspect="1"/>
          </p:cNvPicPr>
          <p:nvPr/>
        </p:nvPicPr>
        <p:blipFill>
          <a:blip r:embed="rId21"/>
          <a:stretch>
            <a:fillRect/>
          </a:stretch>
        </p:blipFill>
        <p:spPr>
          <a:xfrm>
            <a:off x="2857163" y="270337"/>
            <a:ext cx="629118" cy="629118"/>
          </a:xfrm>
          <a:prstGeom prst="rect">
            <a:avLst/>
          </a:prstGeom>
        </p:spPr>
      </p:pic>
    </p:spTree>
    <p:extLst>
      <p:ext uri="{BB962C8B-B14F-4D97-AF65-F5344CB8AC3E}">
        <p14:creationId xmlns:p14="http://schemas.microsoft.com/office/powerpoint/2010/main" val="221527296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23" fill="hold"/>
                                        <p:tgtEl>
                                          <p:spTgt spid="5"/>
                                        </p:tgtEl>
                                      </p:cBhvr>
                                    </p:cmd>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7500" fill="hold"/>
                                        <p:tgtEl>
                                          <p:spTgt spid="6"/>
                                        </p:tgtEl>
                                      </p:cBhvr>
                                    </p:cmd>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60133" fill="hold"/>
                                        <p:tgtEl>
                                          <p:spTgt spid="7"/>
                                        </p:tgtEl>
                                      </p:cBhvr>
                                    </p:cmd>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6863" fill="hold"/>
                                        <p:tgtEl>
                                          <p:spTgt spid="8"/>
                                        </p:tgtEl>
                                      </p:cBhvr>
                                    </p:cmd>
                                  </p:childTnLst>
                                </p:cTn>
                              </p:par>
                            </p:childTnLst>
                          </p:cTn>
                        </p:par>
                      </p:childTnLst>
                    </p:cTn>
                  </p:par>
                </p:childTnLst>
              </p:cTn>
              <p:nextCondLst>
                <p:cond evt="onClick" delay="0">
                  <p:tgtEl>
                    <p:spTgt spid="8"/>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73298" fill="hold"/>
                                        <p:tgtEl>
                                          <p:spTgt spid="9"/>
                                        </p:tgtEl>
                                      </p:cBhvr>
                                    </p:cmd>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68910" fill="hold"/>
                                        <p:tgtEl>
                                          <p:spTgt spid="10"/>
                                        </p:tgtEl>
                                      </p:cBhvr>
                                    </p:cmd>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61596" fill="hold"/>
                                        <p:tgtEl>
                                          <p:spTgt spid="11"/>
                                        </p:tgtEl>
                                      </p:cBhvr>
                                    </p:cmd>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49998" fill="hold"/>
                                        <p:tgtEl>
                                          <p:spTgt spid="12"/>
                                        </p:tgtEl>
                                      </p:cBhvr>
                                    </p:cmd>
                                  </p:childTnLst>
                                </p:cTn>
                              </p:par>
                            </p:childTnLst>
                          </p:cTn>
                        </p:par>
                      </p:childTnLst>
                    </p:cTn>
                  </p:par>
                </p:childTnLst>
              </p:cTn>
              <p:nextCondLst>
                <p:cond evt="onClick" delay="0">
                  <p:tgtEl>
                    <p:spTgt spid="12"/>
                  </p:tgtEl>
                </p:cond>
              </p:nextCondLst>
            </p:seq>
            <p:audio>
              <p:cMediaNode vol="80000">
                <p:cTn id="42" fill="hold" display="0">
                  <p:stCondLst>
                    <p:cond delay="indefinite"/>
                  </p:stCondLst>
                  <p:endCondLst>
                    <p:cond evt="onStopAudio" delay="0">
                      <p:tgtEl>
                        <p:sldTgt/>
                      </p:tgtEl>
                    </p:cond>
                  </p:endCondLst>
                </p:cTn>
                <p:tgtEl>
                  <p:spTgt spid="5"/>
                </p:tgtEl>
              </p:cMediaNode>
            </p:audio>
            <p:audio>
              <p:cMediaNode vol="80000">
                <p:cTn id="43" fill="hold" display="0">
                  <p:stCondLst>
                    <p:cond delay="indefinite"/>
                  </p:stCondLst>
                  <p:endCondLst>
                    <p:cond evt="onStopAudio" delay="0">
                      <p:tgtEl>
                        <p:sldTgt/>
                      </p:tgtEl>
                    </p:cond>
                  </p:endCondLst>
                </p:cTn>
                <p:tgtEl>
                  <p:spTgt spid="6"/>
                </p:tgtEl>
              </p:cMediaNode>
            </p:audio>
            <p:audio>
              <p:cMediaNode vol="80000">
                <p:cTn id="44" fill="hold" display="0">
                  <p:stCondLst>
                    <p:cond delay="indefinite"/>
                  </p:stCondLst>
                  <p:endCondLst>
                    <p:cond evt="onStopAudio" delay="0">
                      <p:tgtEl>
                        <p:sldTgt/>
                      </p:tgtEl>
                    </p:cond>
                  </p:endCondLst>
                </p:cTn>
                <p:tgtEl>
                  <p:spTgt spid="7"/>
                </p:tgtEl>
              </p:cMediaNode>
            </p:audio>
            <p:audio>
              <p:cMediaNode vol="80000">
                <p:cTn id="45" fill="hold" display="0">
                  <p:stCondLst>
                    <p:cond delay="indefinite"/>
                  </p:stCondLst>
                  <p:endCondLst>
                    <p:cond evt="onStopAudio" delay="0">
                      <p:tgtEl>
                        <p:sldTgt/>
                      </p:tgtEl>
                    </p:cond>
                  </p:endCondLst>
                </p:cTn>
                <p:tgtEl>
                  <p:spTgt spid="8"/>
                </p:tgtEl>
              </p:cMediaNode>
            </p:audio>
            <p:audio>
              <p:cMediaNode vol="80000">
                <p:cTn id="46" fill="hold" display="0">
                  <p:stCondLst>
                    <p:cond delay="indefinite"/>
                  </p:stCondLst>
                  <p:endCondLst>
                    <p:cond evt="onStopAudio" delay="0">
                      <p:tgtEl>
                        <p:sldTgt/>
                      </p:tgtEl>
                    </p:cond>
                  </p:endCondLst>
                </p:cTn>
                <p:tgtEl>
                  <p:spTgt spid="9"/>
                </p:tgtEl>
              </p:cMediaNode>
            </p:audio>
            <p:audio>
              <p:cMediaNode vol="80000">
                <p:cTn id="47" fill="hold" display="0">
                  <p:stCondLst>
                    <p:cond delay="indefinite"/>
                  </p:stCondLst>
                  <p:endCondLst>
                    <p:cond evt="onStopAudio" delay="0">
                      <p:tgtEl>
                        <p:sldTgt/>
                      </p:tgtEl>
                    </p:cond>
                  </p:endCondLst>
                </p:cTn>
                <p:tgtEl>
                  <p:spTgt spid="10"/>
                </p:tgtEl>
              </p:cMediaNode>
            </p:audio>
            <p:audio>
              <p:cMediaNode vol="80000">
                <p:cTn id="48" fill="hold" display="0">
                  <p:stCondLst>
                    <p:cond delay="indefinite"/>
                  </p:stCondLst>
                  <p:endCondLst>
                    <p:cond evt="onStopAudio" delay="0">
                      <p:tgtEl>
                        <p:sldTgt/>
                      </p:tgtEl>
                    </p:cond>
                  </p:endCondLst>
                </p:cTn>
                <p:tgtEl>
                  <p:spTgt spid="11"/>
                </p:tgtEl>
              </p:cMediaNode>
            </p:audio>
            <p:audio>
              <p:cMediaNode vol="80000">
                <p:cTn id="49" fill="hold" display="0">
                  <p:stCondLst>
                    <p:cond delay="indefinite"/>
                  </p:stCondLst>
                  <p:endCondLst>
                    <p:cond evt="onStopAudio" delay="0">
                      <p:tgtEl>
                        <p:sldTgt/>
                      </p:tgtEl>
                    </p:cond>
                  </p:endCondLst>
                </p:cTn>
                <p:tgtEl>
                  <p:spTgt spid="1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ron-giant.jpg"/>
          <p:cNvPicPr>
            <a:picLocks noChangeAspect="1"/>
          </p:cNvPicPr>
          <p:nvPr/>
        </p:nvPicPr>
        <p:blipFill>
          <a:blip r:embed="rId2"/>
          <a:srcRect/>
          <a:stretch>
            <a:fillRect/>
          </a:stretch>
        </p:blipFill>
        <p:spPr bwMode="auto">
          <a:xfrm>
            <a:off x="685800" y="1066800"/>
            <a:ext cx="4368800" cy="5080000"/>
          </a:xfrm>
          <a:prstGeom prst="rect">
            <a:avLst/>
          </a:prstGeom>
          <a:noFill/>
          <a:ln w="9525">
            <a:noFill/>
            <a:miter lim="800000"/>
            <a:headEnd/>
            <a:tailEnd/>
          </a:ln>
        </p:spPr>
      </p:pic>
      <p:sp>
        <p:nvSpPr>
          <p:cNvPr id="3" name="Oval Callout 2"/>
          <p:cNvSpPr/>
          <p:nvPr/>
        </p:nvSpPr>
        <p:spPr>
          <a:xfrm>
            <a:off x="6400800" y="609600"/>
            <a:ext cx="2590800" cy="1752600"/>
          </a:xfrm>
          <a:prstGeom prst="wedgeEllipseCallout">
            <a:avLst>
              <a:gd name="adj1" fmla="val -170942"/>
              <a:gd name="adj2" fmla="val 41756"/>
            </a:avLst>
          </a:prstGeom>
          <a:ln/>
        </p:spPr>
        <p:style>
          <a:lnRef idx="1">
            <a:schemeClr val="accent1"/>
          </a:lnRef>
          <a:fillRef idx="3">
            <a:schemeClr val="accent1"/>
          </a:fillRef>
          <a:effectRef idx="2">
            <a:schemeClr val="accent1"/>
          </a:effectRef>
          <a:fontRef idx="minor">
            <a:schemeClr val="lt1"/>
          </a:fontRef>
        </p:style>
        <p:txBody>
          <a:bodyPr/>
          <a:lstStyle/>
          <a:p>
            <a:pPr>
              <a:defRPr/>
            </a:pPr>
            <a:r>
              <a:rPr lang="en-US" sz="1400" dirty="0">
                <a:solidFill>
                  <a:srgbClr val="FF0000"/>
                </a:solidFill>
                <a:latin typeface="Blackoak Std"/>
                <a:cs typeface="Blackoak Std"/>
              </a:rPr>
              <a:t>Strong</a:t>
            </a:r>
          </a:p>
        </p:txBody>
      </p:sp>
      <p:sp>
        <p:nvSpPr>
          <p:cNvPr id="4" name="TextBox 3"/>
          <p:cNvSpPr txBox="1"/>
          <p:nvPr/>
        </p:nvSpPr>
        <p:spPr>
          <a:xfrm>
            <a:off x="287528" y="251615"/>
            <a:ext cx="4767072" cy="738664"/>
          </a:xfrm>
          <a:prstGeom prst="rect">
            <a:avLst/>
          </a:prstGeom>
          <a:noFill/>
        </p:spPr>
        <p:txBody>
          <a:bodyPr wrap="square" rtlCol="0">
            <a:spAutoFit/>
          </a:bodyPr>
          <a:lstStyle/>
          <a:p>
            <a:r>
              <a:rPr lang="en-US" sz="2100" dirty="0" smtClean="0"/>
              <a:t>Here is my funky version using </a:t>
            </a:r>
            <a:r>
              <a:rPr lang="en-US" sz="2100" b="1" u="sng" dirty="0" smtClean="0">
                <a:solidFill>
                  <a:srgbClr val="0000FF"/>
                </a:solidFill>
              </a:rPr>
              <a:t>G F and E </a:t>
            </a:r>
            <a:r>
              <a:rPr lang="en-US" sz="2100" dirty="0" smtClean="0"/>
              <a:t>check the notes out first</a:t>
            </a:r>
            <a:endParaRPr lang="en-US" sz="2100"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pPr eaLnBrk="1" hangingPunct="1"/>
            <a:r>
              <a:rPr lang="en-GB">
                <a:solidFill>
                  <a:schemeClr val="accent2"/>
                </a:solidFill>
                <a:latin typeface="Broadway" charset="0"/>
              </a:rPr>
              <a:t>Note Names</a:t>
            </a:r>
          </a:p>
        </p:txBody>
      </p:sp>
      <p:pic>
        <p:nvPicPr>
          <p:cNvPr id="2053" name="Picture 5"/>
          <p:cNvPicPr>
            <a:picLocks noGrp="1" noChangeAspect="1" noChangeArrowheads="1"/>
          </p:cNvPicPr>
          <p:nvPr>
            <p:ph sz="half" idx="1"/>
          </p:nvPr>
        </p:nvPicPr>
        <p:blipFill>
          <a:blip r:embed="rId3"/>
          <a:srcRect/>
          <a:stretch>
            <a:fillRect/>
          </a:stretch>
        </p:blipFill>
        <p:spPr>
          <a:xfrm>
            <a:off x="323850" y="1484313"/>
            <a:ext cx="4038600" cy="1133475"/>
          </a:xfrm>
          <a:noFill/>
        </p:spPr>
      </p:pic>
      <p:pic>
        <p:nvPicPr>
          <p:cNvPr id="2060" name="Picture 12" descr="j0097927[1]"/>
          <p:cNvPicPr>
            <a:picLocks noGrp="1" noChangeAspect="1" noChangeArrowheads="1"/>
          </p:cNvPicPr>
          <p:nvPr>
            <p:ph sz="quarter" idx="3"/>
          </p:nvPr>
        </p:nvPicPr>
        <p:blipFill>
          <a:blip r:embed="rId4"/>
          <a:srcRect/>
          <a:stretch>
            <a:fillRect/>
          </a:stretch>
        </p:blipFill>
        <p:spPr>
          <a:xfrm>
            <a:off x="2051050" y="2420938"/>
            <a:ext cx="1651000" cy="1782762"/>
          </a:xfrm>
          <a:noFill/>
        </p:spPr>
      </p:pic>
      <p:sp>
        <p:nvSpPr>
          <p:cNvPr id="2055" name="AutoShape 7"/>
          <p:cNvSpPr>
            <a:spLocks noChangeArrowheads="1"/>
          </p:cNvSpPr>
          <p:nvPr/>
        </p:nvSpPr>
        <p:spPr bwMode="auto">
          <a:xfrm>
            <a:off x="1042988" y="2420938"/>
            <a:ext cx="719137" cy="1584325"/>
          </a:xfrm>
          <a:prstGeom prst="upArrow">
            <a:avLst>
              <a:gd name="adj1" fmla="val 50000"/>
              <a:gd name="adj2" fmla="val 55077"/>
            </a:avLst>
          </a:prstGeom>
          <a:solidFill>
            <a:srgbClr val="000080"/>
          </a:solidFill>
          <a:ln w="9525">
            <a:solidFill>
              <a:schemeClr val="tx1"/>
            </a:solidFill>
            <a:miter lim="800000"/>
            <a:headEnd/>
            <a:tailEnd/>
          </a:ln>
        </p:spPr>
        <p:txBody>
          <a:bodyPr vert="eaVert" wrap="none" anchor="ctr">
            <a:prstTxWarp prst="textNoShape">
              <a:avLst/>
            </a:prstTxWarp>
          </a:bodyPr>
          <a:lstStyle/>
          <a:p>
            <a:endParaRPr lang="en-US"/>
          </a:p>
        </p:txBody>
      </p:sp>
      <p:sp>
        <p:nvSpPr>
          <p:cNvPr id="2063" name="WordArt 15"/>
          <p:cNvSpPr>
            <a:spLocks noChangeArrowheads="1" noChangeShapeType="1" noTextEdit="1"/>
          </p:cNvSpPr>
          <p:nvPr/>
        </p:nvSpPr>
        <p:spPr bwMode="auto">
          <a:xfrm>
            <a:off x="1042988" y="5084763"/>
            <a:ext cx="517207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80"/>
                </a:solidFill>
                <a:latin typeface="Arial Black"/>
                <a:ea typeface="Arial Black"/>
                <a:cs typeface="Arial Black"/>
              </a:rPr>
              <a:t>G is gripping the line</a:t>
            </a:r>
          </a:p>
        </p:txBody>
      </p:sp>
      <p:sp>
        <p:nvSpPr>
          <p:cNvPr id="2064" name="Line 16"/>
          <p:cNvSpPr>
            <a:spLocks noChangeShapeType="1"/>
          </p:cNvSpPr>
          <p:nvPr/>
        </p:nvSpPr>
        <p:spPr bwMode="auto">
          <a:xfrm>
            <a:off x="2771775" y="2708275"/>
            <a:ext cx="3816350" cy="0"/>
          </a:xfrm>
          <a:prstGeom prst="line">
            <a:avLst/>
          </a:prstGeom>
          <a:noFill/>
          <a:ln w="76200">
            <a:solidFill>
              <a:srgbClr val="000080"/>
            </a:solidFill>
            <a:round/>
            <a:headEnd/>
            <a:tailEnd/>
          </a:ln>
        </p:spPr>
        <p:txBody>
          <a:bodyPr>
            <a:prstTxWarp prst="textNoShape">
              <a:avLst/>
            </a:prstTxWarp>
          </a:bodyPr>
          <a:lstStyle/>
          <a:p>
            <a:endParaRPr lang="en-US"/>
          </a:p>
        </p:txBody>
      </p:sp>
      <p:sp>
        <p:nvSpPr>
          <p:cNvPr id="2065" name="Line 17"/>
          <p:cNvSpPr>
            <a:spLocks noChangeShapeType="1"/>
          </p:cNvSpPr>
          <p:nvPr/>
        </p:nvSpPr>
        <p:spPr bwMode="auto">
          <a:xfrm flipV="1">
            <a:off x="3132138" y="4076700"/>
            <a:ext cx="0" cy="1081088"/>
          </a:xfrm>
          <a:prstGeom prst="line">
            <a:avLst/>
          </a:prstGeom>
          <a:noFill/>
          <a:ln w="57150">
            <a:solidFill>
              <a:srgbClr val="000080"/>
            </a:solidFill>
            <a:round/>
            <a:headEnd type="triangle" w="med" len="med"/>
            <a:tailEnd type="triangle" w="med" len="med"/>
          </a:ln>
        </p:spPr>
        <p:txBody>
          <a:bodyPr>
            <a:prstTxWarp prst="textNoShape">
              <a:avLst/>
            </a:prstTxWarp>
          </a:bodyPr>
          <a:lstStyle/>
          <a:p>
            <a:endParaRPr lang="en-US"/>
          </a:p>
        </p:txBody>
      </p:sp>
      <p:pic>
        <p:nvPicPr>
          <p:cNvPr id="2068" name="Picture 20" descr="trumpet"/>
          <p:cNvPicPr>
            <a:picLocks noGrp="1" noChangeAspect="1" noChangeArrowheads="1"/>
          </p:cNvPicPr>
          <p:nvPr>
            <p:ph sz="quarter" idx="2"/>
          </p:nvPr>
        </p:nvPicPr>
        <p:blipFill>
          <a:blip r:embed="rId5"/>
          <a:srcRect/>
          <a:stretch>
            <a:fillRect/>
          </a:stretch>
        </p:blipFill>
        <p:spPr>
          <a:xfrm>
            <a:off x="4067175" y="2924175"/>
            <a:ext cx="3724275" cy="1352550"/>
          </a:xfrm>
          <a:noFill/>
        </p:spPr>
      </p:pic>
      <p:sp>
        <p:nvSpPr>
          <p:cNvPr id="2070" name="AutoShape 22"/>
          <p:cNvSpPr>
            <a:spLocks noChangeArrowheads="1"/>
          </p:cNvSpPr>
          <p:nvPr/>
        </p:nvSpPr>
        <p:spPr bwMode="auto">
          <a:xfrm>
            <a:off x="6300788" y="4365625"/>
            <a:ext cx="2303462" cy="158273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4400">
                <a:solidFill>
                  <a:srgbClr val="FF6600"/>
                </a:solidFill>
                <a:latin typeface="Broadway" charset="0"/>
              </a:rPr>
              <a:t>open</a:t>
            </a:r>
          </a:p>
        </p:txBody>
      </p:sp>
      <p:sp>
        <p:nvSpPr>
          <p:cNvPr id="2071" name="Line 23"/>
          <p:cNvSpPr>
            <a:spLocks noChangeShapeType="1"/>
          </p:cNvSpPr>
          <p:nvPr/>
        </p:nvSpPr>
        <p:spPr bwMode="auto">
          <a:xfrm>
            <a:off x="5508625" y="4005263"/>
            <a:ext cx="792163" cy="576262"/>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1+#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2055"/>
                                        </p:tgtEl>
                                        <p:attrNameLst>
                                          <p:attrName>style.visibility</p:attrName>
                                        </p:attrNameLst>
                                      </p:cBhvr>
                                      <p:to>
                                        <p:strVal val="visible"/>
                                      </p:to>
                                    </p:set>
                                    <p:animEffect transition="in" filter="fade">
                                      <p:cBhvr>
                                        <p:cTn id="11" dur="2000"/>
                                        <p:tgtEl>
                                          <p:spTgt spid="2055"/>
                                        </p:tgtEl>
                                      </p:cBhvr>
                                    </p:animEffect>
                                    <p:anim calcmode="lin" valueType="num">
                                      <p:cBhvr>
                                        <p:cTn id="12" dur="2000" fill="hold"/>
                                        <p:tgtEl>
                                          <p:spTgt spid="2055"/>
                                        </p:tgtEl>
                                        <p:attrNameLst>
                                          <p:attrName>style.rotation</p:attrName>
                                        </p:attrNameLst>
                                      </p:cBhvr>
                                      <p:tavLst>
                                        <p:tav tm="0">
                                          <p:val>
                                            <p:fltVal val="720"/>
                                          </p:val>
                                        </p:tav>
                                        <p:tav tm="100000">
                                          <p:val>
                                            <p:fltVal val="0"/>
                                          </p:val>
                                        </p:tav>
                                      </p:tavLst>
                                    </p:anim>
                                    <p:anim calcmode="lin" valueType="num">
                                      <p:cBhvr>
                                        <p:cTn id="13" dur="2000" fill="hold"/>
                                        <p:tgtEl>
                                          <p:spTgt spid="2055"/>
                                        </p:tgtEl>
                                        <p:attrNameLst>
                                          <p:attrName>ppt_h</p:attrName>
                                        </p:attrNameLst>
                                      </p:cBhvr>
                                      <p:tavLst>
                                        <p:tav tm="0">
                                          <p:val>
                                            <p:fltVal val="0"/>
                                          </p:val>
                                        </p:tav>
                                        <p:tav tm="100000">
                                          <p:val>
                                            <p:strVal val="#ppt_h"/>
                                          </p:val>
                                        </p:tav>
                                      </p:tavLst>
                                    </p:anim>
                                    <p:anim calcmode="lin" valueType="num">
                                      <p:cBhvr>
                                        <p:cTn id="14" dur="2000" fill="hold"/>
                                        <p:tgtEl>
                                          <p:spTgt spid="2055"/>
                                        </p:tgtEl>
                                        <p:attrNameLst>
                                          <p:attrName>ppt_w</p:attrName>
                                        </p:attrNameLst>
                                      </p:cBhvr>
                                      <p:tavLst>
                                        <p:tav tm="0">
                                          <p:val>
                                            <p:fltVal val="0"/>
                                          </p:val>
                                        </p:tav>
                                        <p:tav tm="100000">
                                          <p:val>
                                            <p:strVal val="#ppt_w"/>
                                          </p:val>
                                        </p:tav>
                                      </p:tavLst>
                                    </p:anim>
                                  </p:childTnLst>
                                </p:cTn>
                              </p:par>
                            </p:childTnLst>
                          </p:cTn>
                        </p:par>
                        <p:par>
                          <p:cTn id="15" fill="hold">
                            <p:stCondLst>
                              <p:cond delay="2000"/>
                            </p:stCondLst>
                            <p:childTnLst>
                              <p:par>
                                <p:cTn id="16" presetID="2" presetClass="entr" presetSubtype="2" fill="hold" nodeType="afterEffect">
                                  <p:stCondLst>
                                    <p:cond delay="0"/>
                                  </p:stCondLst>
                                  <p:childTnLst>
                                    <p:set>
                                      <p:cBhvr>
                                        <p:cTn id="17" dur="1" fill="hold">
                                          <p:stCondLst>
                                            <p:cond delay="0"/>
                                          </p:stCondLst>
                                        </p:cTn>
                                        <p:tgtEl>
                                          <p:spTgt spid="2053"/>
                                        </p:tgtEl>
                                        <p:attrNameLst>
                                          <p:attrName>style.visibility</p:attrName>
                                        </p:attrNameLst>
                                      </p:cBhvr>
                                      <p:to>
                                        <p:strVal val="visible"/>
                                      </p:to>
                                    </p:set>
                                    <p:anim calcmode="lin" valueType="num">
                                      <p:cBhvr additive="base">
                                        <p:cTn id="18" dur="500" fill="hold"/>
                                        <p:tgtEl>
                                          <p:spTgt spid="2053"/>
                                        </p:tgtEl>
                                        <p:attrNameLst>
                                          <p:attrName>ppt_x</p:attrName>
                                        </p:attrNameLst>
                                      </p:cBhvr>
                                      <p:tavLst>
                                        <p:tav tm="0">
                                          <p:val>
                                            <p:strVal val="1+#ppt_w/2"/>
                                          </p:val>
                                        </p:tav>
                                        <p:tav tm="100000">
                                          <p:val>
                                            <p:strVal val="#ppt_x"/>
                                          </p:val>
                                        </p:tav>
                                      </p:tavLst>
                                    </p:anim>
                                    <p:anim calcmode="lin" valueType="num">
                                      <p:cBhvr additive="base">
                                        <p:cTn id="19"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063"/>
                                        </p:tgtEl>
                                        <p:attrNameLst>
                                          <p:attrName>style.visibility</p:attrName>
                                        </p:attrNameLst>
                                      </p:cBhvr>
                                      <p:to>
                                        <p:strVal val="visible"/>
                                      </p:to>
                                    </p:set>
                                    <p:animEffect transition="in" filter="checkerboard(across)">
                                      <p:cBhvr>
                                        <p:cTn id="24" dur="500"/>
                                        <p:tgtEl>
                                          <p:spTgt spid="2063"/>
                                        </p:tgtEl>
                                      </p:cBhvr>
                                    </p:animEffect>
                                  </p:childTnLst>
                                </p:cTn>
                              </p:par>
                              <p:par>
                                <p:cTn id="25" presetID="2" presetClass="entr" presetSubtype="4" fill="hold" grpId="0" nodeType="withEffect">
                                  <p:stCondLst>
                                    <p:cond delay="0"/>
                                  </p:stCondLst>
                                  <p:childTnLst>
                                    <p:set>
                                      <p:cBhvr>
                                        <p:cTn id="26" dur="1" fill="hold">
                                          <p:stCondLst>
                                            <p:cond delay="0"/>
                                          </p:stCondLst>
                                        </p:cTn>
                                        <p:tgtEl>
                                          <p:spTgt spid="2065"/>
                                        </p:tgtEl>
                                        <p:attrNameLst>
                                          <p:attrName>style.visibility</p:attrName>
                                        </p:attrNameLst>
                                      </p:cBhvr>
                                      <p:to>
                                        <p:strVal val="visible"/>
                                      </p:to>
                                    </p:set>
                                    <p:anim calcmode="lin" valueType="num">
                                      <p:cBhvr additive="base">
                                        <p:cTn id="27" dur="500" fill="hold"/>
                                        <p:tgtEl>
                                          <p:spTgt spid="2065"/>
                                        </p:tgtEl>
                                        <p:attrNameLst>
                                          <p:attrName>ppt_x</p:attrName>
                                        </p:attrNameLst>
                                      </p:cBhvr>
                                      <p:tavLst>
                                        <p:tav tm="0">
                                          <p:val>
                                            <p:strVal val="#ppt_x"/>
                                          </p:val>
                                        </p:tav>
                                        <p:tav tm="100000">
                                          <p:val>
                                            <p:strVal val="#ppt_x"/>
                                          </p:val>
                                        </p:tav>
                                      </p:tavLst>
                                    </p:anim>
                                    <p:anim calcmode="lin" valueType="num">
                                      <p:cBhvr additive="base">
                                        <p:cTn id="28" dur="500" fill="hold"/>
                                        <p:tgtEl>
                                          <p:spTgt spid="2065"/>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060"/>
                                        </p:tgtEl>
                                        <p:attrNameLst>
                                          <p:attrName>style.visibility</p:attrName>
                                        </p:attrNameLst>
                                      </p:cBhvr>
                                      <p:to>
                                        <p:strVal val="visible"/>
                                      </p:to>
                                    </p:set>
                                    <p:animEffect transition="in" filter="wipe(down)">
                                      <p:cBhvr>
                                        <p:cTn id="32" dur="500"/>
                                        <p:tgtEl>
                                          <p:spTgt spid="2060"/>
                                        </p:tgtEl>
                                      </p:cBhvr>
                                    </p:animEffect>
                                  </p:childTnLst>
                                </p:cTn>
                              </p:par>
                              <p:par>
                                <p:cTn id="33" presetID="2" presetClass="entr" presetSubtype="2" fill="hold" grpId="0" nodeType="withEffect">
                                  <p:stCondLst>
                                    <p:cond delay="0"/>
                                  </p:stCondLst>
                                  <p:childTnLst>
                                    <p:set>
                                      <p:cBhvr>
                                        <p:cTn id="34" dur="1" fill="hold">
                                          <p:stCondLst>
                                            <p:cond delay="0"/>
                                          </p:stCondLst>
                                        </p:cTn>
                                        <p:tgtEl>
                                          <p:spTgt spid="2064"/>
                                        </p:tgtEl>
                                        <p:attrNameLst>
                                          <p:attrName>style.visibility</p:attrName>
                                        </p:attrNameLst>
                                      </p:cBhvr>
                                      <p:to>
                                        <p:strVal val="visible"/>
                                      </p:to>
                                    </p:set>
                                    <p:anim calcmode="lin" valueType="num">
                                      <p:cBhvr additive="base">
                                        <p:cTn id="35" dur="500" fill="hold"/>
                                        <p:tgtEl>
                                          <p:spTgt spid="2064"/>
                                        </p:tgtEl>
                                        <p:attrNameLst>
                                          <p:attrName>ppt_x</p:attrName>
                                        </p:attrNameLst>
                                      </p:cBhvr>
                                      <p:tavLst>
                                        <p:tav tm="0">
                                          <p:val>
                                            <p:strVal val="1+#ppt_w/2"/>
                                          </p:val>
                                        </p:tav>
                                        <p:tav tm="100000">
                                          <p:val>
                                            <p:strVal val="#ppt_x"/>
                                          </p:val>
                                        </p:tav>
                                      </p:tavLst>
                                    </p:anim>
                                    <p:anim calcmode="lin" valueType="num">
                                      <p:cBhvr additive="base">
                                        <p:cTn id="36" dur="500" fill="hold"/>
                                        <p:tgtEl>
                                          <p:spTgt spid="206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6" fill="hold" nodeType="clickEffect">
                                  <p:stCondLst>
                                    <p:cond delay="0"/>
                                  </p:stCondLst>
                                  <p:childTnLst>
                                    <p:set>
                                      <p:cBhvr>
                                        <p:cTn id="40" dur="1" fill="hold">
                                          <p:stCondLst>
                                            <p:cond delay="0"/>
                                          </p:stCondLst>
                                        </p:cTn>
                                        <p:tgtEl>
                                          <p:spTgt spid="2068"/>
                                        </p:tgtEl>
                                        <p:attrNameLst>
                                          <p:attrName>style.visibility</p:attrName>
                                        </p:attrNameLst>
                                      </p:cBhvr>
                                      <p:to>
                                        <p:strVal val="visible"/>
                                      </p:to>
                                    </p:set>
                                    <p:animEffect transition="in" filter="barn(inHorizontal)">
                                      <p:cBhvr>
                                        <p:cTn id="41" dur="1000"/>
                                        <p:tgtEl>
                                          <p:spTgt spid="2068"/>
                                        </p:tgtEl>
                                      </p:cBhvr>
                                    </p:animEffect>
                                  </p:childTnLst>
                                </p:cTn>
                              </p:par>
                            </p:childTnLst>
                          </p:cTn>
                        </p:par>
                        <p:par>
                          <p:cTn id="42" fill="hold">
                            <p:stCondLst>
                              <p:cond delay="1000"/>
                            </p:stCondLst>
                            <p:childTnLst>
                              <p:par>
                                <p:cTn id="43" presetID="9" presetClass="entr" presetSubtype="0" fill="hold" grpId="0" nodeType="afterEffect">
                                  <p:stCondLst>
                                    <p:cond delay="0"/>
                                  </p:stCondLst>
                                  <p:childTnLst>
                                    <p:set>
                                      <p:cBhvr>
                                        <p:cTn id="44" dur="1" fill="hold">
                                          <p:stCondLst>
                                            <p:cond delay="0"/>
                                          </p:stCondLst>
                                        </p:cTn>
                                        <p:tgtEl>
                                          <p:spTgt spid="2071"/>
                                        </p:tgtEl>
                                        <p:attrNameLst>
                                          <p:attrName>style.visibility</p:attrName>
                                        </p:attrNameLst>
                                      </p:cBhvr>
                                      <p:to>
                                        <p:strVal val="visible"/>
                                      </p:to>
                                    </p:set>
                                    <p:animEffect transition="in" filter="dissolve">
                                      <p:cBhvr>
                                        <p:cTn id="45" dur="500"/>
                                        <p:tgtEl>
                                          <p:spTgt spid="2071"/>
                                        </p:tgtEl>
                                      </p:cBhvr>
                                    </p:animEffect>
                                  </p:childTnLst>
                                </p:cTn>
                              </p:par>
                              <p:par>
                                <p:cTn id="46" presetID="21" presetClass="entr" presetSubtype="4" fill="hold" grpId="0" nodeType="withEffect">
                                  <p:stCondLst>
                                    <p:cond delay="0"/>
                                  </p:stCondLst>
                                  <p:childTnLst>
                                    <p:set>
                                      <p:cBhvr>
                                        <p:cTn id="47" dur="1" fill="hold">
                                          <p:stCondLst>
                                            <p:cond delay="0"/>
                                          </p:stCondLst>
                                        </p:cTn>
                                        <p:tgtEl>
                                          <p:spTgt spid="2070"/>
                                        </p:tgtEl>
                                        <p:attrNameLst>
                                          <p:attrName>style.visibility</p:attrName>
                                        </p:attrNameLst>
                                      </p:cBhvr>
                                      <p:to>
                                        <p:strVal val="visible"/>
                                      </p:to>
                                    </p:set>
                                    <p:animEffect transition="in" filter="wheel(4)">
                                      <p:cBhvr>
                                        <p:cTn id="48" dur="2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5" grpId="0" animBg="1"/>
      <p:bldP spid="2063" grpId="0" animBg="1"/>
      <p:bldP spid="2064" grpId="0" animBg="1"/>
      <p:bldP spid="2065" grpId="0" animBg="1"/>
      <p:bldP spid="2070" grpId="0" animBg="1"/>
      <p:bldP spid="207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a:srcRect/>
          <a:stretch>
            <a:fillRect/>
          </a:stretch>
        </p:blipFill>
        <p:spPr bwMode="auto">
          <a:xfrm>
            <a:off x="323850" y="981075"/>
            <a:ext cx="4343400" cy="1219200"/>
          </a:xfrm>
          <a:prstGeom prst="rect">
            <a:avLst/>
          </a:prstGeom>
          <a:noFill/>
          <a:ln w="9525">
            <a:noFill/>
            <a:miter lim="800000"/>
            <a:headEnd/>
            <a:tailEnd/>
          </a:ln>
        </p:spPr>
      </p:pic>
      <p:sp>
        <p:nvSpPr>
          <p:cNvPr id="10246" name="AutoShape 6"/>
          <p:cNvSpPr>
            <a:spLocks noChangeArrowheads="1"/>
          </p:cNvSpPr>
          <p:nvPr/>
        </p:nvSpPr>
        <p:spPr bwMode="auto">
          <a:xfrm>
            <a:off x="1258888" y="2565400"/>
            <a:ext cx="647700" cy="2305050"/>
          </a:xfrm>
          <a:prstGeom prst="upArrow">
            <a:avLst>
              <a:gd name="adj1" fmla="val 50000"/>
              <a:gd name="adj2" fmla="val 88971"/>
            </a:avLst>
          </a:prstGeom>
          <a:solidFill>
            <a:srgbClr val="FFFF00"/>
          </a:solidFill>
          <a:ln w="9525">
            <a:solidFill>
              <a:srgbClr val="333399"/>
            </a:solidFill>
            <a:miter lim="800000"/>
            <a:headEnd/>
            <a:tailEnd/>
          </a:ln>
        </p:spPr>
        <p:txBody>
          <a:bodyPr vert="eaVert" wrap="none" anchor="ctr">
            <a:prstTxWarp prst="textNoShape">
              <a:avLst/>
            </a:prstTxWarp>
          </a:bodyPr>
          <a:lstStyle/>
          <a:p>
            <a:endParaRPr lang="en-US"/>
          </a:p>
        </p:txBody>
      </p:sp>
      <p:sp>
        <p:nvSpPr>
          <p:cNvPr id="10247" name="WordArt 7"/>
          <p:cNvSpPr>
            <a:spLocks noChangeArrowheads="1" noChangeShapeType="1" noTextEdit="1"/>
          </p:cNvSpPr>
          <p:nvPr/>
        </p:nvSpPr>
        <p:spPr bwMode="auto">
          <a:xfrm>
            <a:off x="2771775" y="2997200"/>
            <a:ext cx="5257800" cy="1871663"/>
          </a:xfrm>
          <a:prstGeom prst="rect">
            <a:avLst/>
          </a:prstGeom>
        </p:spPr>
        <p:txBody>
          <a:bodyPr wrap="none" fromWordArt="1">
            <a:prstTxWarp prst="textPlain">
              <a:avLst>
                <a:gd name="adj" fmla="val 50000"/>
              </a:avLst>
            </a:prstTxWarp>
          </a:bodyPr>
          <a:lstStyle/>
          <a:p>
            <a:pPr algn="ctr"/>
            <a:r>
              <a:rPr lang="en-US" sz="3600" b="1" kern="10">
                <a:ln w="9525">
                  <a:solidFill>
                    <a:srgbClr val="333399"/>
                  </a:solidFill>
                  <a:round/>
                  <a:headEnd/>
                  <a:tailEnd/>
                </a:ln>
                <a:solidFill>
                  <a:srgbClr val="FFFF00"/>
                </a:solidFill>
                <a:latin typeface="Arial Black"/>
                <a:ea typeface="Arial Black"/>
                <a:cs typeface="Arial Black"/>
              </a:rPr>
              <a:t>F is filling </a:t>
            </a:r>
          </a:p>
          <a:p>
            <a:pPr algn="ctr"/>
            <a:r>
              <a:rPr lang="en-US" sz="3600" b="1" kern="10">
                <a:ln w="9525">
                  <a:solidFill>
                    <a:srgbClr val="333399"/>
                  </a:solidFill>
                  <a:round/>
                  <a:headEnd/>
                  <a:tailEnd/>
                </a:ln>
                <a:solidFill>
                  <a:srgbClr val="FFFF00"/>
                </a:solidFill>
                <a:latin typeface="Arial Black"/>
                <a:ea typeface="Arial Black"/>
                <a:cs typeface="Arial Black"/>
              </a:rPr>
              <a:t>the space</a:t>
            </a:r>
          </a:p>
        </p:txBody>
      </p:sp>
      <p:pic>
        <p:nvPicPr>
          <p:cNvPr id="10248" name="Picture 8" descr="j0437773[1]"/>
          <p:cNvPicPr>
            <a:picLocks noChangeAspect="1" noChangeArrowheads="1"/>
          </p:cNvPicPr>
          <p:nvPr/>
        </p:nvPicPr>
        <p:blipFill>
          <a:blip r:embed="rId4"/>
          <a:srcRect/>
          <a:stretch>
            <a:fillRect/>
          </a:stretch>
        </p:blipFill>
        <p:spPr bwMode="auto">
          <a:xfrm>
            <a:off x="5580063" y="620713"/>
            <a:ext cx="1739900" cy="1371600"/>
          </a:xfrm>
          <a:prstGeom prst="rect">
            <a:avLst/>
          </a:prstGeom>
          <a:noFill/>
          <a:ln w="9525">
            <a:noFill/>
            <a:miter lim="800000"/>
            <a:headEnd/>
            <a:tailEnd/>
          </a:ln>
        </p:spPr>
      </p:pic>
      <p:sp>
        <p:nvSpPr>
          <p:cNvPr id="10249" name="Line 9"/>
          <p:cNvSpPr>
            <a:spLocks noChangeShapeType="1"/>
          </p:cNvSpPr>
          <p:nvPr/>
        </p:nvSpPr>
        <p:spPr bwMode="auto">
          <a:xfrm flipV="1">
            <a:off x="5292725" y="1700213"/>
            <a:ext cx="792163" cy="1081087"/>
          </a:xfrm>
          <a:prstGeom prst="line">
            <a:avLst/>
          </a:prstGeom>
          <a:noFill/>
          <a:ln w="76200">
            <a:solidFill>
              <a:schemeClr val="tx1"/>
            </a:solidFill>
            <a:round/>
            <a:headEnd/>
            <a:tailEnd type="arrow" w="med" len="med"/>
          </a:ln>
        </p:spPr>
        <p:txBody>
          <a:bodyPr>
            <a:prstTxWarp prst="textNoShape">
              <a:avLst/>
            </a:prstTxWarp>
          </a:bodyPr>
          <a:lstStyle/>
          <a:p>
            <a:endParaRPr lang="en-US"/>
          </a:p>
        </p:txBody>
      </p:sp>
      <p:pic>
        <p:nvPicPr>
          <p:cNvPr id="10250" name="Picture 10" descr="valve 1"/>
          <p:cNvPicPr>
            <a:picLocks noChangeAspect="1" noChangeArrowheads="1"/>
          </p:cNvPicPr>
          <p:nvPr/>
        </p:nvPicPr>
        <p:blipFill>
          <a:blip r:embed="rId5"/>
          <a:srcRect/>
          <a:stretch>
            <a:fillRect/>
          </a:stretch>
        </p:blipFill>
        <p:spPr bwMode="auto">
          <a:xfrm>
            <a:off x="468313" y="5300663"/>
            <a:ext cx="4464050" cy="1181100"/>
          </a:xfrm>
          <a:prstGeom prst="rect">
            <a:avLst/>
          </a:prstGeom>
          <a:noFill/>
          <a:ln w="9525">
            <a:noFill/>
            <a:miter lim="800000"/>
            <a:headEnd/>
            <a:tailEnd/>
          </a:ln>
        </p:spPr>
      </p:pic>
      <p:sp>
        <p:nvSpPr>
          <p:cNvPr id="10251" name="AutoShape 11"/>
          <p:cNvSpPr>
            <a:spLocks noChangeArrowheads="1"/>
          </p:cNvSpPr>
          <p:nvPr/>
        </p:nvSpPr>
        <p:spPr bwMode="auto">
          <a:xfrm>
            <a:off x="5580063" y="5445125"/>
            <a:ext cx="2303462" cy="108108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6000" dirty="0">
                <a:solidFill>
                  <a:srgbClr val="FF6600"/>
                </a:solidFill>
                <a:latin typeface="Broadway" charset="0"/>
              </a:rPr>
              <a:t>1 </a:t>
            </a:r>
          </a:p>
        </p:txBody>
      </p:sp>
      <p:sp>
        <p:nvSpPr>
          <p:cNvPr id="10252" name="Line 12"/>
          <p:cNvSpPr>
            <a:spLocks noChangeShapeType="1"/>
          </p:cNvSpPr>
          <p:nvPr/>
        </p:nvSpPr>
        <p:spPr bwMode="auto">
          <a:xfrm>
            <a:off x="4643438" y="5876925"/>
            <a:ext cx="720725" cy="0"/>
          </a:xfrm>
          <a:prstGeom prst="line">
            <a:avLst/>
          </a:prstGeom>
          <a:noFill/>
          <a:ln w="92075"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2000" fill="hold"/>
                                        <p:tgtEl>
                                          <p:spTgt spid="10245"/>
                                        </p:tgtEl>
                                        <p:attrNameLst>
                                          <p:attrName>ppt_x</p:attrName>
                                        </p:attrNameLst>
                                      </p:cBhvr>
                                      <p:tavLst>
                                        <p:tav tm="0">
                                          <p:val>
                                            <p:strVal val="#ppt_x"/>
                                          </p:val>
                                        </p:tav>
                                        <p:tav tm="100000">
                                          <p:val>
                                            <p:strVal val="#ppt_x"/>
                                          </p:val>
                                        </p:tav>
                                      </p:tavLst>
                                    </p:anim>
                                    <p:anim calcmode="lin" valueType="num">
                                      <p:cBhvr additive="base">
                                        <p:cTn id="8" dur="2000" fill="hold"/>
                                        <p:tgtEl>
                                          <p:spTgt spid="10245"/>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5" presetClass="entr" presetSubtype="0" fill="hold" grpId="0" nodeType="after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2000"/>
                                        <p:tgtEl>
                                          <p:spTgt spid="10246"/>
                                        </p:tgtEl>
                                      </p:cBhvr>
                                    </p:animEffect>
                                    <p:anim calcmode="lin" valueType="num">
                                      <p:cBhvr>
                                        <p:cTn id="13" dur="2000" fill="hold"/>
                                        <p:tgtEl>
                                          <p:spTgt spid="10246"/>
                                        </p:tgtEl>
                                        <p:attrNameLst>
                                          <p:attrName>style.rotation</p:attrName>
                                        </p:attrNameLst>
                                      </p:cBhvr>
                                      <p:tavLst>
                                        <p:tav tm="0">
                                          <p:val>
                                            <p:fltVal val="720"/>
                                          </p:val>
                                        </p:tav>
                                        <p:tav tm="100000">
                                          <p:val>
                                            <p:fltVal val="0"/>
                                          </p:val>
                                        </p:tav>
                                      </p:tavLst>
                                    </p:anim>
                                    <p:anim calcmode="lin" valueType="num">
                                      <p:cBhvr>
                                        <p:cTn id="14" dur="2000" fill="hold"/>
                                        <p:tgtEl>
                                          <p:spTgt spid="10246"/>
                                        </p:tgtEl>
                                        <p:attrNameLst>
                                          <p:attrName>ppt_h</p:attrName>
                                        </p:attrNameLst>
                                      </p:cBhvr>
                                      <p:tavLst>
                                        <p:tav tm="0">
                                          <p:val>
                                            <p:fltVal val="0"/>
                                          </p:val>
                                        </p:tav>
                                        <p:tav tm="100000">
                                          <p:val>
                                            <p:strVal val="#ppt_h"/>
                                          </p:val>
                                        </p:tav>
                                      </p:tavLst>
                                    </p:anim>
                                    <p:anim calcmode="lin" valueType="num">
                                      <p:cBhvr>
                                        <p:cTn id="15" dur="2000" fill="hold"/>
                                        <p:tgtEl>
                                          <p:spTgt spid="10246"/>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0247"/>
                                        </p:tgtEl>
                                        <p:attrNameLst>
                                          <p:attrName>style.visibility</p:attrName>
                                        </p:attrNameLst>
                                      </p:cBhvr>
                                      <p:to>
                                        <p:strVal val="visible"/>
                                      </p:to>
                                    </p:set>
                                    <p:animEffect transition="in" filter="diamond(in)">
                                      <p:cBhvr>
                                        <p:cTn id="20" dur="5000"/>
                                        <p:tgtEl>
                                          <p:spTgt spid="1024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0249"/>
                                        </p:tgtEl>
                                        <p:attrNameLst>
                                          <p:attrName>style.visibility</p:attrName>
                                        </p:attrNameLst>
                                      </p:cBhvr>
                                      <p:to>
                                        <p:strVal val="visible"/>
                                      </p:to>
                                    </p:set>
                                    <p:animEffect transition="in" filter="dissolve">
                                      <p:cBhvr>
                                        <p:cTn id="23" dur="500"/>
                                        <p:tgtEl>
                                          <p:spTgt spid="10249"/>
                                        </p:tgtEl>
                                      </p:cBhvr>
                                    </p:animEffect>
                                  </p:childTnLst>
                                </p:cTn>
                              </p:par>
                              <p:par>
                                <p:cTn id="24" presetID="6" presetClass="entr" presetSubtype="16" fill="hold" nodeType="withEffect">
                                  <p:stCondLst>
                                    <p:cond delay="0"/>
                                  </p:stCondLst>
                                  <p:childTnLst>
                                    <p:set>
                                      <p:cBhvr>
                                        <p:cTn id="25" dur="1" fill="hold">
                                          <p:stCondLst>
                                            <p:cond delay="0"/>
                                          </p:stCondLst>
                                        </p:cTn>
                                        <p:tgtEl>
                                          <p:spTgt spid="10248"/>
                                        </p:tgtEl>
                                        <p:attrNameLst>
                                          <p:attrName>style.visibility</p:attrName>
                                        </p:attrNameLst>
                                      </p:cBhvr>
                                      <p:to>
                                        <p:strVal val="visible"/>
                                      </p:to>
                                    </p:set>
                                    <p:animEffect transition="in" filter="circle(in)">
                                      <p:cBhvr>
                                        <p:cTn id="26" dur="2000"/>
                                        <p:tgtEl>
                                          <p:spTgt spid="1024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250"/>
                                        </p:tgtEl>
                                        <p:attrNameLst>
                                          <p:attrName>style.visibility</p:attrName>
                                        </p:attrNameLst>
                                      </p:cBhvr>
                                      <p:to>
                                        <p:strVal val="visible"/>
                                      </p:to>
                                    </p:set>
                                    <p:animEffect transition="in" filter="barn(inVertical)">
                                      <p:cBhvr>
                                        <p:cTn id="31" dur="3000"/>
                                        <p:tgtEl>
                                          <p:spTgt spid="10250"/>
                                        </p:tgtEl>
                                      </p:cBhvr>
                                    </p:animEffect>
                                  </p:childTnLst>
                                </p:cTn>
                              </p:par>
                            </p:childTnLst>
                          </p:cTn>
                        </p:par>
                        <p:par>
                          <p:cTn id="32" fill="hold">
                            <p:stCondLst>
                              <p:cond delay="3000"/>
                            </p:stCondLst>
                            <p:childTnLst>
                              <p:par>
                                <p:cTn id="33" presetID="2" presetClass="entr" presetSubtype="8" fill="hold" grpId="0" nodeType="afterEffect">
                                  <p:stCondLst>
                                    <p:cond delay="0"/>
                                  </p:stCondLst>
                                  <p:childTnLst>
                                    <p:set>
                                      <p:cBhvr>
                                        <p:cTn id="34" dur="1" fill="hold">
                                          <p:stCondLst>
                                            <p:cond delay="0"/>
                                          </p:stCondLst>
                                        </p:cTn>
                                        <p:tgtEl>
                                          <p:spTgt spid="10252"/>
                                        </p:tgtEl>
                                        <p:attrNameLst>
                                          <p:attrName>style.visibility</p:attrName>
                                        </p:attrNameLst>
                                      </p:cBhvr>
                                      <p:to>
                                        <p:strVal val="visible"/>
                                      </p:to>
                                    </p:set>
                                    <p:anim calcmode="lin" valueType="num">
                                      <p:cBhvr additive="base">
                                        <p:cTn id="35" dur="500" fill="hold"/>
                                        <p:tgtEl>
                                          <p:spTgt spid="10252"/>
                                        </p:tgtEl>
                                        <p:attrNameLst>
                                          <p:attrName>ppt_x</p:attrName>
                                        </p:attrNameLst>
                                      </p:cBhvr>
                                      <p:tavLst>
                                        <p:tav tm="0">
                                          <p:val>
                                            <p:strVal val="0-#ppt_w/2"/>
                                          </p:val>
                                        </p:tav>
                                        <p:tav tm="100000">
                                          <p:val>
                                            <p:strVal val="#ppt_x"/>
                                          </p:val>
                                        </p:tav>
                                      </p:tavLst>
                                    </p:anim>
                                    <p:anim calcmode="lin" valueType="num">
                                      <p:cBhvr additive="base">
                                        <p:cTn id="36" dur="500" fill="hold"/>
                                        <p:tgtEl>
                                          <p:spTgt spid="10252"/>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2" fill="hold" grpId="0" nodeType="afterEffect">
                                  <p:stCondLst>
                                    <p:cond delay="0"/>
                                  </p:stCondLst>
                                  <p:childTnLst>
                                    <p:set>
                                      <p:cBhvr>
                                        <p:cTn id="39" dur="1" fill="hold">
                                          <p:stCondLst>
                                            <p:cond delay="0"/>
                                          </p:stCondLst>
                                        </p:cTn>
                                        <p:tgtEl>
                                          <p:spTgt spid="10251"/>
                                        </p:tgtEl>
                                        <p:attrNameLst>
                                          <p:attrName>style.visibility</p:attrName>
                                        </p:attrNameLst>
                                      </p:cBhvr>
                                      <p:to>
                                        <p:strVal val="visible"/>
                                      </p:to>
                                    </p:set>
                                    <p:anim calcmode="lin" valueType="num">
                                      <p:cBhvr additive="base">
                                        <p:cTn id="40" dur="1000" fill="hold"/>
                                        <p:tgtEl>
                                          <p:spTgt spid="10251"/>
                                        </p:tgtEl>
                                        <p:attrNameLst>
                                          <p:attrName>ppt_x</p:attrName>
                                        </p:attrNameLst>
                                      </p:cBhvr>
                                      <p:tavLst>
                                        <p:tav tm="0">
                                          <p:val>
                                            <p:strVal val="1+#ppt_w/2"/>
                                          </p:val>
                                        </p:tav>
                                        <p:tav tm="100000">
                                          <p:val>
                                            <p:strVal val="#ppt_x"/>
                                          </p:val>
                                        </p:tav>
                                      </p:tavLst>
                                    </p:anim>
                                    <p:anim calcmode="lin" valueType="num">
                                      <p:cBhvr additive="base">
                                        <p:cTn id="41" dur="1000" fill="hold"/>
                                        <p:tgtEl>
                                          <p:spTgt spid="102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249" grpId="0" animBg="1"/>
      <p:bldP spid="10251" grpId="0" animBg="1"/>
      <p:bldP spid="102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a:srcRect/>
          <a:stretch>
            <a:fillRect/>
          </a:stretch>
        </p:blipFill>
        <p:spPr bwMode="auto">
          <a:xfrm>
            <a:off x="250825" y="1268413"/>
            <a:ext cx="4343400" cy="1219200"/>
          </a:xfrm>
          <a:prstGeom prst="rect">
            <a:avLst/>
          </a:prstGeom>
          <a:noFill/>
          <a:ln w="9525">
            <a:noFill/>
            <a:miter lim="800000"/>
            <a:headEnd/>
            <a:tailEnd/>
          </a:ln>
        </p:spPr>
      </p:pic>
      <p:sp>
        <p:nvSpPr>
          <p:cNvPr id="13317" name="AutoShape 5"/>
          <p:cNvSpPr>
            <a:spLocks noChangeArrowheads="1"/>
          </p:cNvSpPr>
          <p:nvPr/>
        </p:nvSpPr>
        <p:spPr bwMode="auto">
          <a:xfrm>
            <a:off x="1042988" y="2276475"/>
            <a:ext cx="792162" cy="1635685"/>
          </a:xfrm>
          <a:prstGeom prst="upArrow">
            <a:avLst>
              <a:gd name="adj1" fmla="val 50000"/>
              <a:gd name="adj2" fmla="val 56814"/>
            </a:avLst>
          </a:prstGeom>
          <a:solidFill>
            <a:schemeClr val="folHlink"/>
          </a:solidFill>
          <a:ln w="9525">
            <a:solidFill>
              <a:schemeClr val="tx1"/>
            </a:solidFill>
            <a:miter lim="800000"/>
            <a:headEnd/>
            <a:tailEnd/>
          </a:ln>
        </p:spPr>
        <p:txBody>
          <a:bodyPr vert="eaVert" wrap="none" anchor="ctr">
            <a:prstTxWarp prst="textNoShape">
              <a:avLst/>
            </a:prstTxWarp>
          </a:bodyPr>
          <a:lstStyle/>
          <a:p>
            <a:endParaRPr lang="en-US"/>
          </a:p>
        </p:txBody>
      </p:sp>
      <p:sp>
        <p:nvSpPr>
          <p:cNvPr id="13318" name="WordArt 6"/>
          <p:cNvSpPr>
            <a:spLocks noChangeArrowheads="1" noChangeShapeType="1" noTextEdit="1"/>
          </p:cNvSpPr>
          <p:nvPr/>
        </p:nvSpPr>
        <p:spPr bwMode="auto">
          <a:xfrm>
            <a:off x="1331913" y="4085223"/>
            <a:ext cx="4667250" cy="1008063"/>
          </a:xfrm>
          <a:prstGeom prst="rect">
            <a:avLst/>
          </a:prstGeom>
        </p:spPr>
        <p:txBody>
          <a:bodyPr wrap="none" fromWordArt="1">
            <a:prstTxWarp prst="textPlain">
              <a:avLst>
                <a:gd name="adj" fmla="val 49817"/>
              </a:avLst>
            </a:prstTxWarp>
          </a:bodyPr>
          <a:lstStyle/>
          <a:p>
            <a:pPr algn="ctr"/>
            <a:r>
              <a:rPr lang="en-US" sz="3600" kern="10" dirty="0">
                <a:ln w="9525">
                  <a:solidFill>
                    <a:srgbClr val="333300"/>
                  </a:solidFill>
                  <a:round/>
                  <a:headEnd/>
                  <a:tailEnd/>
                </a:ln>
                <a:solidFill>
                  <a:srgbClr val="99CC00"/>
                </a:solidFill>
                <a:latin typeface="Arial Black"/>
                <a:ea typeface="Arial Black"/>
                <a:cs typeface="Arial Black"/>
              </a:rPr>
              <a:t>E is eating the line</a:t>
            </a:r>
          </a:p>
        </p:txBody>
      </p:sp>
      <p:pic>
        <p:nvPicPr>
          <p:cNvPr id="13319" name="Picture 7"/>
          <p:cNvPicPr>
            <a:picLocks noChangeAspect="1" noChangeArrowheads="1"/>
          </p:cNvPicPr>
          <p:nvPr/>
        </p:nvPicPr>
        <p:blipFill>
          <a:blip r:embed="rId4"/>
          <a:srcRect/>
          <a:stretch>
            <a:fillRect/>
          </a:stretch>
        </p:blipFill>
        <p:spPr bwMode="auto">
          <a:xfrm>
            <a:off x="4787900" y="476250"/>
            <a:ext cx="3132138" cy="3128963"/>
          </a:xfrm>
          <a:prstGeom prst="rect">
            <a:avLst/>
          </a:prstGeom>
          <a:noFill/>
          <a:ln w="9525">
            <a:noFill/>
            <a:miter lim="800000"/>
            <a:headEnd/>
            <a:tailEnd/>
          </a:ln>
        </p:spPr>
      </p:pic>
      <p:sp>
        <p:nvSpPr>
          <p:cNvPr id="13320" name="Line 8"/>
          <p:cNvSpPr>
            <a:spLocks noChangeShapeType="1"/>
          </p:cNvSpPr>
          <p:nvPr/>
        </p:nvSpPr>
        <p:spPr bwMode="auto">
          <a:xfrm flipV="1">
            <a:off x="3455194" y="2276475"/>
            <a:ext cx="1944688" cy="1800225"/>
          </a:xfrm>
          <a:prstGeom prst="line">
            <a:avLst/>
          </a:prstGeom>
          <a:noFill/>
          <a:ln w="76200">
            <a:solidFill>
              <a:srgbClr val="99CC00"/>
            </a:solidFill>
            <a:round/>
            <a:headEnd/>
            <a:tailEnd type="triangle" w="med" len="med"/>
          </a:ln>
        </p:spPr>
        <p:txBody>
          <a:bodyPr>
            <a:prstTxWarp prst="textNoShape">
              <a:avLst/>
            </a:prstTxWarp>
          </a:bodyPr>
          <a:lstStyle/>
          <a:p>
            <a:endParaRPr lang="en-US"/>
          </a:p>
        </p:txBody>
      </p:sp>
      <p:pic>
        <p:nvPicPr>
          <p:cNvPr id="13321" name="Picture 9" descr="valve 1and 2"/>
          <p:cNvPicPr>
            <a:picLocks noChangeAspect="1" noChangeArrowheads="1"/>
          </p:cNvPicPr>
          <p:nvPr/>
        </p:nvPicPr>
        <p:blipFill>
          <a:blip r:embed="rId5"/>
          <a:srcRect/>
          <a:stretch>
            <a:fillRect/>
          </a:stretch>
        </p:blipFill>
        <p:spPr bwMode="auto">
          <a:xfrm>
            <a:off x="684213" y="5129394"/>
            <a:ext cx="3816350" cy="1579562"/>
          </a:xfrm>
          <a:prstGeom prst="rect">
            <a:avLst/>
          </a:prstGeom>
          <a:noFill/>
          <a:ln w="9525">
            <a:noFill/>
            <a:miter lim="800000"/>
            <a:headEnd/>
            <a:tailEnd/>
          </a:ln>
        </p:spPr>
      </p:pic>
      <p:sp>
        <p:nvSpPr>
          <p:cNvPr id="13322" name="AutoShape 10"/>
          <p:cNvSpPr>
            <a:spLocks noChangeArrowheads="1"/>
          </p:cNvSpPr>
          <p:nvPr/>
        </p:nvSpPr>
        <p:spPr bwMode="auto">
          <a:xfrm>
            <a:off x="5508625" y="5084763"/>
            <a:ext cx="2736850" cy="15128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a:solidFill>
                  <a:srgbClr val="FF6600"/>
                </a:solidFill>
                <a:latin typeface="Broadway" charset="0"/>
              </a:rPr>
              <a:t>1 and 2</a:t>
            </a:r>
          </a:p>
        </p:txBody>
      </p:sp>
      <p:sp>
        <p:nvSpPr>
          <p:cNvPr id="13323" name="Line 11"/>
          <p:cNvSpPr>
            <a:spLocks noChangeShapeType="1"/>
          </p:cNvSpPr>
          <p:nvPr/>
        </p:nvSpPr>
        <p:spPr bwMode="auto">
          <a:xfrm>
            <a:off x="4427538" y="5876925"/>
            <a:ext cx="865187"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1+#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fade">
                                      <p:cBhvr>
                                        <p:cTn id="11" dur="2000"/>
                                        <p:tgtEl>
                                          <p:spTgt spid="13317"/>
                                        </p:tgtEl>
                                      </p:cBhvr>
                                    </p:animEffect>
                                    <p:anim calcmode="lin" valueType="num">
                                      <p:cBhvr>
                                        <p:cTn id="12" dur="2000" fill="hold"/>
                                        <p:tgtEl>
                                          <p:spTgt spid="13317"/>
                                        </p:tgtEl>
                                        <p:attrNameLst>
                                          <p:attrName>style.rotation</p:attrName>
                                        </p:attrNameLst>
                                      </p:cBhvr>
                                      <p:tavLst>
                                        <p:tav tm="0">
                                          <p:val>
                                            <p:fltVal val="720"/>
                                          </p:val>
                                        </p:tav>
                                        <p:tav tm="100000">
                                          <p:val>
                                            <p:fltVal val="0"/>
                                          </p:val>
                                        </p:tav>
                                      </p:tavLst>
                                    </p:anim>
                                    <p:anim calcmode="lin" valueType="num">
                                      <p:cBhvr>
                                        <p:cTn id="13" dur="2000" fill="hold"/>
                                        <p:tgtEl>
                                          <p:spTgt spid="13317"/>
                                        </p:tgtEl>
                                        <p:attrNameLst>
                                          <p:attrName>ppt_h</p:attrName>
                                        </p:attrNameLst>
                                      </p:cBhvr>
                                      <p:tavLst>
                                        <p:tav tm="0">
                                          <p:val>
                                            <p:fltVal val="0"/>
                                          </p:val>
                                        </p:tav>
                                        <p:tav tm="100000">
                                          <p:val>
                                            <p:strVal val="#ppt_h"/>
                                          </p:val>
                                        </p:tav>
                                      </p:tavLst>
                                    </p:anim>
                                    <p:anim calcmode="lin" valueType="num">
                                      <p:cBhvr>
                                        <p:cTn id="14" dur="2000" fill="hold"/>
                                        <p:tgtEl>
                                          <p:spTgt spid="13317"/>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3320"/>
                                        </p:tgtEl>
                                        <p:attrNameLst>
                                          <p:attrName>style.visibility</p:attrName>
                                        </p:attrNameLst>
                                      </p:cBhvr>
                                      <p:to>
                                        <p:strVal val="visible"/>
                                      </p:to>
                                    </p:set>
                                    <p:anim calcmode="lin" valueType="num">
                                      <p:cBhvr additive="base">
                                        <p:cTn id="23" dur="500" fill="hold"/>
                                        <p:tgtEl>
                                          <p:spTgt spid="13320"/>
                                        </p:tgtEl>
                                        <p:attrNameLst>
                                          <p:attrName>ppt_x</p:attrName>
                                        </p:attrNameLst>
                                      </p:cBhvr>
                                      <p:tavLst>
                                        <p:tav tm="0">
                                          <p:val>
                                            <p:strVal val="0-#ppt_w/2"/>
                                          </p:val>
                                        </p:tav>
                                        <p:tav tm="100000">
                                          <p:val>
                                            <p:strVal val="#ppt_x"/>
                                          </p:val>
                                        </p:tav>
                                      </p:tavLst>
                                    </p:anim>
                                    <p:anim calcmode="lin" valueType="num">
                                      <p:cBhvr additive="base">
                                        <p:cTn id="24" dur="500" fill="hold"/>
                                        <p:tgtEl>
                                          <p:spTgt spid="13320"/>
                                        </p:tgtEl>
                                        <p:attrNameLst>
                                          <p:attrName>ppt_y</p:attrName>
                                        </p:attrNameLst>
                                      </p:cBhvr>
                                      <p:tavLst>
                                        <p:tav tm="0">
                                          <p:val>
                                            <p:strVal val="1+#ppt_h/2"/>
                                          </p:val>
                                        </p:tav>
                                        <p:tav tm="100000">
                                          <p:val>
                                            <p:strVal val="#ppt_y"/>
                                          </p:val>
                                        </p:tav>
                                      </p:tavLst>
                                    </p:anim>
                                  </p:childTnLst>
                                </p:cTn>
                              </p:par>
                              <p:par>
                                <p:cTn id="25" presetID="9" presetClass="entr" presetSubtype="0" fill="hold" nodeType="withEffect">
                                  <p:stCondLst>
                                    <p:cond delay="0"/>
                                  </p:stCondLst>
                                  <p:childTnLst>
                                    <p:set>
                                      <p:cBhvr>
                                        <p:cTn id="26" dur="1" fill="hold">
                                          <p:stCondLst>
                                            <p:cond delay="0"/>
                                          </p:stCondLst>
                                        </p:cTn>
                                        <p:tgtEl>
                                          <p:spTgt spid="13319"/>
                                        </p:tgtEl>
                                        <p:attrNameLst>
                                          <p:attrName>style.visibility</p:attrName>
                                        </p:attrNameLst>
                                      </p:cBhvr>
                                      <p:to>
                                        <p:strVal val="visible"/>
                                      </p:to>
                                    </p:set>
                                    <p:animEffect transition="in" filter="dissolve">
                                      <p:cBhvr>
                                        <p:cTn id="27" dur="500"/>
                                        <p:tgtEl>
                                          <p:spTgt spid="133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barn(inVertical)">
                                      <p:cBhvr>
                                        <p:cTn id="32" dur="2000"/>
                                        <p:tgtEl>
                                          <p:spTgt spid="13321"/>
                                        </p:tgtEl>
                                      </p:cBhvr>
                                    </p:animEffect>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13323"/>
                                        </p:tgtEl>
                                        <p:attrNameLst>
                                          <p:attrName>style.visibility</p:attrName>
                                        </p:attrNameLst>
                                      </p:cBhvr>
                                      <p:to>
                                        <p:strVal val="visible"/>
                                      </p:to>
                                    </p:set>
                                    <p:anim calcmode="lin" valueType="num">
                                      <p:cBhvr additive="base">
                                        <p:cTn id="36" dur="500" fill="hold"/>
                                        <p:tgtEl>
                                          <p:spTgt spid="13323"/>
                                        </p:tgtEl>
                                        <p:attrNameLst>
                                          <p:attrName>ppt_x</p:attrName>
                                        </p:attrNameLst>
                                      </p:cBhvr>
                                      <p:tavLst>
                                        <p:tav tm="0">
                                          <p:val>
                                            <p:strVal val="0-#ppt_w/2"/>
                                          </p:val>
                                        </p:tav>
                                        <p:tav tm="100000">
                                          <p:val>
                                            <p:strVal val="#ppt_x"/>
                                          </p:val>
                                        </p:tav>
                                      </p:tavLst>
                                    </p:anim>
                                    <p:anim calcmode="lin" valueType="num">
                                      <p:cBhvr additive="base">
                                        <p:cTn id="37" dur="500" fill="hold"/>
                                        <p:tgtEl>
                                          <p:spTgt spid="13323"/>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3322"/>
                                        </p:tgtEl>
                                        <p:attrNameLst>
                                          <p:attrName>style.visibility</p:attrName>
                                        </p:attrNameLst>
                                      </p:cBhvr>
                                      <p:to>
                                        <p:strVal val="visible"/>
                                      </p:to>
                                    </p:set>
                                    <p:anim calcmode="lin" valueType="num">
                                      <p:cBhvr additive="base">
                                        <p:cTn id="40" dur="2000" fill="hold"/>
                                        <p:tgtEl>
                                          <p:spTgt spid="13322"/>
                                        </p:tgtEl>
                                        <p:attrNameLst>
                                          <p:attrName>ppt_x</p:attrName>
                                        </p:attrNameLst>
                                      </p:cBhvr>
                                      <p:tavLst>
                                        <p:tav tm="0">
                                          <p:val>
                                            <p:strVal val="1+#ppt_w/2"/>
                                          </p:val>
                                        </p:tav>
                                        <p:tav tm="100000">
                                          <p:val>
                                            <p:strVal val="#ppt_x"/>
                                          </p:val>
                                        </p:tav>
                                      </p:tavLst>
                                    </p:anim>
                                    <p:anim calcmode="lin" valueType="num">
                                      <p:cBhvr additive="base">
                                        <p:cTn id="41" dur="2000" fill="hold"/>
                                        <p:tgtEl>
                                          <p:spTgt spid="13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P spid="13318" grpId="0" animBg="1"/>
      <p:bldP spid="13320" grpId="0" animBg="1"/>
      <p:bldP spid="13322" grpId="0" animBg="1"/>
      <p:bldP spid="133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rcRect/>
          <a:stretch>
            <a:fillRect/>
          </a:stretch>
        </p:blipFill>
        <p:spPr bwMode="auto">
          <a:xfrm>
            <a:off x="228600" y="228600"/>
            <a:ext cx="8412163" cy="3028950"/>
          </a:xfrm>
          <a:prstGeom prst="rect">
            <a:avLst/>
          </a:prstGeom>
          <a:noFill/>
          <a:ln w="9525">
            <a:noFill/>
            <a:miter lim="800000"/>
            <a:headEnd/>
            <a:tailEnd/>
          </a:ln>
        </p:spPr>
      </p:pic>
      <p:pic>
        <p:nvPicPr>
          <p:cNvPr id="3" name="Picture 2"/>
          <p:cNvPicPr>
            <a:picLocks noChangeAspect="1"/>
          </p:cNvPicPr>
          <p:nvPr/>
        </p:nvPicPr>
        <p:blipFill>
          <a:blip r:embed="rId5"/>
          <a:srcRect/>
          <a:stretch>
            <a:fillRect/>
          </a:stretch>
        </p:blipFill>
        <p:spPr bwMode="auto">
          <a:xfrm>
            <a:off x="304800" y="3429000"/>
            <a:ext cx="8412163" cy="3028950"/>
          </a:xfrm>
          <a:prstGeom prst="rect">
            <a:avLst/>
          </a:prstGeom>
          <a:noFill/>
          <a:ln w="9525">
            <a:noFill/>
            <a:miter lim="800000"/>
            <a:headEnd/>
            <a:tailEnd/>
          </a:ln>
        </p:spPr>
      </p:pic>
      <p:sp>
        <p:nvSpPr>
          <p:cNvPr id="5" name="Rectangle 4"/>
          <p:cNvSpPr>
            <a:spLocks noChangeArrowheads="1"/>
          </p:cNvSpPr>
          <p:nvPr/>
        </p:nvSpPr>
        <p:spPr bwMode="auto">
          <a:xfrm>
            <a:off x="3190875" y="3124200"/>
            <a:ext cx="2762250" cy="369888"/>
          </a:xfrm>
          <a:prstGeom prst="rect">
            <a:avLst/>
          </a:prstGeom>
          <a:noFill/>
          <a:ln w="9525">
            <a:noFill/>
            <a:miter lim="800000"/>
            <a:headEnd/>
            <a:tailEnd/>
          </a:ln>
        </p:spPr>
        <p:txBody>
          <a:bodyPr wrap="none">
            <a:prstTxWarp prst="textNoShape">
              <a:avLst/>
            </a:prstTxWarp>
            <a:spAutoFit/>
          </a:bodyPr>
          <a:lstStyle/>
          <a:p>
            <a:r>
              <a:rPr lang="en-US">
                <a:solidFill>
                  <a:srgbClr val="0000FF"/>
                </a:solidFill>
              </a:rPr>
              <a:t>click here for note names</a:t>
            </a:r>
          </a:p>
        </p:txBody>
      </p:sp>
      <p:pic>
        <p:nvPicPr>
          <p:cNvPr id="7" name="Picture 6"/>
          <p:cNvPicPr>
            <a:picLocks noChangeAspect="1"/>
          </p:cNvPicPr>
          <p:nvPr/>
        </p:nvPicPr>
        <p:blipFill>
          <a:blip r:embed="rId6"/>
          <a:stretch>
            <a:fillRect/>
          </a:stretch>
        </p:blipFill>
        <p:spPr>
          <a:xfrm>
            <a:off x="1197465" y="3062277"/>
            <a:ext cx="843744" cy="843744"/>
          </a:xfrm>
          <a:prstGeom prst="rect">
            <a:avLst/>
          </a:prstGeom>
        </p:spPr>
      </p:pic>
      <p:pic>
        <p:nvPicPr>
          <p:cNvPr id="4" name="Over Done Buns Bbmp.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2741" y="3290888"/>
            <a:ext cx="406400" cy="40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44" fill="hold"/>
                                        <p:tgtEl>
                                          <p:spTgt spid="4"/>
                                        </p:tgtEl>
                                      </p:cBhvr>
                                    </p:cmd>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36044" fill="hold"/>
                                        <p:tgtEl>
                                          <p:spTgt spid="4"/>
                                        </p:tgtEl>
                                      </p:cBhvr>
                                    </p:cmd>
                                  </p:childTnLst>
                                </p:cTn>
                              </p:par>
                            </p:childTnLst>
                          </p:cTn>
                        </p:par>
                      </p:childTnLst>
                    </p:cTn>
                  </p:par>
                </p:childTnLst>
              </p:cTn>
              <p:nextCondLst>
                <p:cond evt="onClick" delay="0">
                  <p:tgtEl>
                    <p:spTgt spid="4"/>
                  </p:tgtEl>
                </p:cond>
              </p:nextCondLst>
            </p:seq>
            <p:audio>
              <p:cMediaNode vol="80000">
                <p:cTn id="20" fill="hold" display="0">
                  <p:stCondLst>
                    <p:cond delay="indefinite"/>
                  </p:stCondLst>
                  <p:endCondLst>
                    <p:cond evt="onStopAudio" delay="0">
                      <p:tgtEl>
                        <p:sldTgt/>
                      </p:tgtEl>
                    </p:cond>
                  </p:endCondLst>
                </p:cTn>
                <p:tgtEl>
                  <p:spTgt spid="4"/>
                </p:tgtEl>
              </p:cMediaNode>
            </p:audio>
          </p:childTnLst>
        </p:cTn>
      </p:par>
    </p:tnLst>
    <p:bldLst>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rcRect/>
          <a:stretch>
            <a:fillRect/>
          </a:stretch>
        </p:blipFill>
        <p:spPr bwMode="auto">
          <a:xfrm>
            <a:off x="228600" y="228600"/>
            <a:ext cx="8412163" cy="3028950"/>
          </a:xfrm>
          <a:prstGeom prst="rect">
            <a:avLst/>
          </a:prstGeom>
          <a:noFill/>
          <a:ln w="9525">
            <a:noFill/>
            <a:miter lim="800000"/>
            <a:headEnd/>
            <a:tailEnd/>
          </a:ln>
        </p:spPr>
      </p:pic>
      <p:pic>
        <p:nvPicPr>
          <p:cNvPr id="3" name="Picture 2"/>
          <p:cNvPicPr>
            <a:picLocks noChangeAspect="1"/>
          </p:cNvPicPr>
          <p:nvPr/>
        </p:nvPicPr>
        <p:blipFill>
          <a:blip r:embed="rId5"/>
          <a:srcRect/>
          <a:stretch>
            <a:fillRect/>
          </a:stretch>
        </p:blipFill>
        <p:spPr bwMode="auto">
          <a:xfrm>
            <a:off x="304800" y="3429000"/>
            <a:ext cx="8412163" cy="3028950"/>
          </a:xfrm>
          <a:prstGeom prst="rect">
            <a:avLst/>
          </a:prstGeom>
          <a:noFill/>
          <a:ln w="9525">
            <a:noFill/>
            <a:miter lim="800000"/>
            <a:headEnd/>
            <a:tailEnd/>
          </a:ln>
        </p:spPr>
      </p:pic>
      <p:sp>
        <p:nvSpPr>
          <p:cNvPr id="5" name="Rectangle 4"/>
          <p:cNvSpPr>
            <a:spLocks noChangeArrowheads="1"/>
          </p:cNvSpPr>
          <p:nvPr/>
        </p:nvSpPr>
        <p:spPr bwMode="auto">
          <a:xfrm>
            <a:off x="3190875" y="3124200"/>
            <a:ext cx="2762250" cy="369888"/>
          </a:xfrm>
          <a:prstGeom prst="rect">
            <a:avLst/>
          </a:prstGeom>
          <a:noFill/>
          <a:ln w="9525">
            <a:noFill/>
            <a:miter lim="800000"/>
            <a:headEnd/>
            <a:tailEnd/>
          </a:ln>
        </p:spPr>
        <p:txBody>
          <a:bodyPr wrap="none">
            <a:prstTxWarp prst="textNoShape">
              <a:avLst/>
            </a:prstTxWarp>
            <a:spAutoFit/>
          </a:bodyPr>
          <a:lstStyle/>
          <a:p>
            <a:r>
              <a:rPr lang="en-US" dirty="0">
                <a:solidFill>
                  <a:srgbClr val="0000FF"/>
                </a:solidFill>
              </a:rPr>
              <a:t>click here for note names</a:t>
            </a:r>
          </a:p>
        </p:txBody>
      </p:sp>
      <p:pic>
        <p:nvPicPr>
          <p:cNvPr id="6" name="Picture 5"/>
          <p:cNvPicPr>
            <a:picLocks noChangeAspect="1"/>
          </p:cNvPicPr>
          <p:nvPr/>
        </p:nvPicPr>
        <p:blipFill>
          <a:blip r:embed="rId6"/>
          <a:stretch>
            <a:fillRect/>
          </a:stretch>
        </p:blipFill>
        <p:spPr>
          <a:xfrm>
            <a:off x="884356" y="3051199"/>
            <a:ext cx="606401" cy="606401"/>
          </a:xfrm>
          <a:prstGeom prst="rect">
            <a:avLst/>
          </a:prstGeom>
        </p:spPr>
      </p:pic>
      <p:pic>
        <p:nvPicPr>
          <p:cNvPr id="7" name="Over Done Buns Ebmp.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77956" y="3150791"/>
            <a:ext cx="406400" cy="40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44" fill="hold"/>
                                        <p:tgtEl>
                                          <p:spTgt spid="7"/>
                                        </p:tgtEl>
                                      </p:cBhvr>
                                    </p:cmd>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36044" fill="hold"/>
                                        <p:tgtEl>
                                          <p:spTgt spid="7"/>
                                        </p:tgtEl>
                                      </p:cBhvr>
                                    </p:cmd>
                                  </p:childTnLst>
                                </p:cTn>
                              </p:par>
                            </p:childTnLst>
                          </p:cTn>
                        </p:par>
                      </p:childTnLst>
                    </p:cTn>
                  </p:par>
                </p:childTnLst>
              </p:cTn>
              <p:nextCondLst>
                <p:cond evt="onClick" delay="0">
                  <p:tgtEl>
                    <p:spTgt spid="7"/>
                  </p:tgtEl>
                </p:cond>
              </p:nextCondLst>
            </p:seq>
            <p:audio>
              <p:cMediaNode vol="80000">
                <p:cTn id="20" fill="hold" display="0">
                  <p:stCondLst>
                    <p:cond delay="indefinite"/>
                  </p:stCondLst>
                  <p:endCondLst>
                    <p:cond evt="onStopAudio" delay="0">
                      <p:tgtEl>
                        <p:sldTgt/>
                      </p:tgtEl>
                    </p:cond>
                  </p:endCondLst>
                </p:cTn>
                <p:tgtEl>
                  <p:spTgt spid="7"/>
                </p:tgtEl>
              </p:cMediaNode>
            </p:audio>
          </p:childTnLst>
        </p:cTn>
      </p:par>
    </p:tnLst>
    <p:bldLst>
      <p:bldP spid="5" grpId="0"/>
      <p:bldP spid="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ck climb cartoon.tiff"/>
          <p:cNvPicPr>
            <a:picLocks noChangeAspect="1"/>
          </p:cNvPicPr>
          <p:nvPr/>
        </p:nvPicPr>
        <p:blipFill>
          <a:blip r:embed="rId2"/>
          <a:stretch>
            <a:fillRect/>
          </a:stretch>
        </p:blipFill>
        <p:spPr>
          <a:xfrm>
            <a:off x="1859276" y="1781168"/>
            <a:ext cx="2609723" cy="3329070"/>
          </a:xfrm>
          <a:prstGeom prst="rect">
            <a:avLst/>
          </a:prstGeom>
        </p:spPr>
      </p:pic>
      <p:sp>
        <p:nvSpPr>
          <p:cNvPr id="3" name="Oval Callout 2"/>
          <p:cNvSpPr/>
          <p:nvPr/>
        </p:nvSpPr>
        <p:spPr>
          <a:xfrm>
            <a:off x="3773704" y="678650"/>
            <a:ext cx="3138220" cy="794990"/>
          </a:xfrm>
          <a:prstGeom prst="wedgeEllipseCallout">
            <a:avLst>
              <a:gd name="adj1" fmla="val -75919"/>
              <a:gd name="adj2" fmla="val 267048"/>
            </a:avLst>
          </a:prstGeom>
          <a:ln/>
        </p:spPr>
        <p:style>
          <a:lnRef idx="1">
            <a:schemeClr val="accent1"/>
          </a:lnRef>
          <a:fillRef idx="3">
            <a:schemeClr val="accent1"/>
          </a:fillRef>
          <a:effectRef idx="2">
            <a:schemeClr val="accent1"/>
          </a:effectRef>
          <a:fontRef idx="minor">
            <a:schemeClr val="lt1"/>
          </a:fontRef>
        </p:style>
        <p:txBody>
          <a:bodyPr/>
          <a:lstStyle/>
          <a:p>
            <a:r>
              <a:rPr lang="en-US" sz="1600" dirty="0" smtClean="0">
                <a:solidFill>
                  <a:srgbClr val="FF0000"/>
                </a:solidFill>
                <a:latin typeface="Apple Casual"/>
                <a:cs typeface="Apple Casual"/>
              </a:rPr>
              <a:t>One More Note to get to the top</a:t>
            </a:r>
            <a:endParaRPr lang="en-US" sz="1600" dirty="0">
              <a:solidFill>
                <a:srgbClr val="FF0000"/>
              </a:solidFill>
              <a:latin typeface="Apple Casual"/>
              <a:cs typeface="Apple Casual"/>
            </a:endParaRPr>
          </a:p>
        </p:txBody>
      </p:sp>
      <p:pic>
        <p:nvPicPr>
          <p:cNvPr id="4" name="Picture 3"/>
          <p:cNvPicPr>
            <a:picLocks noChangeAspect="1"/>
          </p:cNvPicPr>
          <p:nvPr/>
        </p:nvPicPr>
        <p:blipFill>
          <a:blip r:embed="rId3"/>
          <a:stretch>
            <a:fillRect/>
          </a:stretch>
        </p:blipFill>
        <p:spPr>
          <a:xfrm>
            <a:off x="3773704" y="2627841"/>
            <a:ext cx="4244756" cy="282469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284228" y="1076145"/>
            <a:ext cx="4543453" cy="1084998"/>
          </a:xfrm>
          <a:prstGeom prst="rect">
            <a:avLst/>
          </a:prstGeom>
          <a:noFill/>
          <a:ln w="9525">
            <a:noFill/>
            <a:miter lim="800000"/>
            <a:headEnd/>
            <a:tailEnd/>
          </a:ln>
        </p:spPr>
      </p:pic>
      <p:pic>
        <p:nvPicPr>
          <p:cNvPr id="4" name="Picture 5"/>
          <p:cNvPicPr>
            <a:picLocks noChangeAspect="1" noChangeArrowheads="1"/>
          </p:cNvPicPr>
          <p:nvPr/>
        </p:nvPicPr>
        <p:blipFill>
          <a:blip r:embed="rId3"/>
          <a:srcRect/>
          <a:stretch>
            <a:fillRect/>
          </a:stretch>
        </p:blipFill>
        <p:spPr bwMode="auto">
          <a:xfrm>
            <a:off x="323849" y="4141645"/>
            <a:ext cx="4503833" cy="1219200"/>
          </a:xfrm>
          <a:prstGeom prst="rect">
            <a:avLst/>
          </a:prstGeom>
          <a:noFill/>
          <a:ln w="9525">
            <a:noFill/>
            <a:miter lim="800000"/>
            <a:headEnd/>
            <a:tailEnd/>
          </a:ln>
        </p:spPr>
      </p:pic>
      <p:pic>
        <p:nvPicPr>
          <p:cNvPr id="5" name="Picture 4"/>
          <p:cNvPicPr>
            <a:picLocks noChangeAspect="1" noChangeArrowheads="1"/>
          </p:cNvPicPr>
          <p:nvPr/>
        </p:nvPicPr>
        <p:blipFill>
          <a:blip r:embed="rId4"/>
          <a:srcRect/>
          <a:stretch>
            <a:fillRect/>
          </a:stretch>
        </p:blipFill>
        <p:spPr bwMode="auto">
          <a:xfrm>
            <a:off x="405928" y="2635408"/>
            <a:ext cx="4421753" cy="1219200"/>
          </a:xfrm>
          <a:prstGeom prst="rect">
            <a:avLst/>
          </a:prstGeom>
          <a:noFill/>
          <a:ln w="9525">
            <a:noFill/>
            <a:miter lim="800000"/>
            <a:headEnd/>
            <a:tailEnd/>
          </a:ln>
        </p:spPr>
      </p:pic>
      <p:sp>
        <p:nvSpPr>
          <p:cNvPr id="6" name="TextBox 5"/>
          <p:cNvSpPr txBox="1"/>
          <p:nvPr/>
        </p:nvSpPr>
        <p:spPr>
          <a:xfrm>
            <a:off x="1508729" y="426161"/>
            <a:ext cx="6086056" cy="569387"/>
          </a:xfrm>
          <a:prstGeom prst="rect">
            <a:avLst/>
          </a:prstGeom>
          <a:noFill/>
        </p:spPr>
        <p:txBody>
          <a:bodyPr wrap="square" rtlCol="0">
            <a:spAutoFit/>
          </a:bodyPr>
          <a:lstStyle/>
          <a:p>
            <a:r>
              <a:rPr lang="en-US" sz="3100" dirty="0" smtClean="0">
                <a:solidFill>
                  <a:srgbClr val="FF0000"/>
                </a:solidFill>
                <a:latin typeface="Apple Casual"/>
                <a:cs typeface="Apple Casual"/>
              </a:rPr>
              <a:t>Name The Notes and valves</a:t>
            </a:r>
            <a:endParaRPr lang="en-US" sz="3100" dirty="0">
              <a:solidFill>
                <a:srgbClr val="FF0000"/>
              </a:solidFill>
              <a:latin typeface="Apple Casual"/>
              <a:cs typeface="Apple Casual"/>
            </a:endParaRPr>
          </a:p>
        </p:txBody>
      </p:sp>
      <p:sp>
        <p:nvSpPr>
          <p:cNvPr id="7" name="AutoShape 10"/>
          <p:cNvSpPr>
            <a:spLocks noChangeArrowheads="1"/>
          </p:cNvSpPr>
          <p:nvPr/>
        </p:nvSpPr>
        <p:spPr bwMode="auto">
          <a:xfrm>
            <a:off x="5963549" y="2635408"/>
            <a:ext cx="1966824" cy="1162761"/>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2</a:t>
            </a:r>
          </a:p>
        </p:txBody>
      </p:sp>
      <p:sp>
        <p:nvSpPr>
          <p:cNvPr id="8" name="AutoShape 13"/>
          <p:cNvSpPr>
            <a:spLocks noChangeArrowheads="1"/>
          </p:cNvSpPr>
          <p:nvPr/>
        </p:nvSpPr>
        <p:spPr bwMode="auto">
          <a:xfrm>
            <a:off x="5722011" y="1224518"/>
            <a:ext cx="2736850" cy="936625"/>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3</a:t>
            </a:r>
          </a:p>
        </p:txBody>
      </p:sp>
      <p:sp>
        <p:nvSpPr>
          <p:cNvPr id="9" name="AutoShape 11"/>
          <p:cNvSpPr>
            <a:spLocks noChangeArrowheads="1"/>
          </p:cNvSpPr>
          <p:nvPr/>
        </p:nvSpPr>
        <p:spPr bwMode="auto">
          <a:xfrm>
            <a:off x="5963549" y="4359109"/>
            <a:ext cx="2303462" cy="108108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6000" dirty="0">
                <a:solidFill>
                  <a:srgbClr val="FF6600"/>
                </a:solidFill>
                <a:latin typeface="Broadway" charset="0"/>
              </a:rPr>
              <a:t>1 </a:t>
            </a:r>
          </a:p>
        </p:txBody>
      </p:sp>
      <p:sp>
        <p:nvSpPr>
          <p:cNvPr id="10" name="TextBox 9"/>
          <p:cNvSpPr txBox="1"/>
          <p:nvPr/>
        </p:nvSpPr>
        <p:spPr>
          <a:xfrm>
            <a:off x="4722236" y="1224518"/>
            <a:ext cx="1312678" cy="569387"/>
          </a:xfrm>
          <a:prstGeom prst="rect">
            <a:avLst/>
          </a:prstGeom>
          <a:noFill/>
        </p:spPr>
        <p:txBody>
          <a:bodyPr wrap="square" rtlCol="0">
            <a:spAutoFit/>
          </a:bodyPr>
          <a:lstStyle/>
          <a:p>
            <a:r>
              <a:rPr lang="en-US" sz="3100" dirty="0" smtClean="0">
                <a:solidFill>
                  <a:srgbClr val="0000FF"/>
                </a:solidFill>
              </a:rPr>
              <a:t>D</a:t>
            </a:r>
            <a:endParaRPr lang="en-US" sz="3100" dirty="0">
              <a:solidFill>
                <a:srgbClr val="0000FF"/>
              </a:solidFill>
            </a:endParaRPr>
          </a:p>
        </p:txBody>
      </p:sp>
      <p:sp>
        <p:nvSpPr>
          <p:cNvPr id="11" name="TextBox 10"/>
          <p:cNvSpPr txBox="1"/>
          <p:nvPr/>
        </p:nvSpPr>
        <p:spPr>
          <a:xfrm>
            <a:off x="4699144" y="2889373"/>
            <a:ext cx="1022867" cy="569387"/>
          </a:xfrm>
          <a:prstGeom prst="rect">
            <a:avLst/>
          </a:prstGeom>
          <a:noFill/>
        </p:spPr>
        <p:txBody>
          <a:bodyPr wrap="square" rtlCol="0">
            <a:spAutoFit/>
          </a:bodyPr>
          <a:lstStyle/>
          <a:p>
            <a:r>
              <a:rPr lang="en-US" sz="3100" dirty="0" smtClean="0">
                <a:solidFill>
                  <a:srgbClr val="008000"/>
                </a:solidFill>
              </a:rPr>
              <a:t>E</a:t>
            </a:r>
            <a:endParaRPr lang="en-US" sz="3100" dirty="0">
              <a:solidFill>
                <a:srgbClr val="008000"/>
              </a:solidFill>
            </a:endParaRPr>
          </a:p>
        </p:txBody>
      </p:sp>
      <p:sp>
        <p:nvSpPr>
          <p:cNvPr id="12" name="TextBox 11"/>
          <p:cNvSpPr txBox="1"/>
          <p:nvPr/>
        </p:nvSpPr>
        <p:spPr>
          <a:xfrm>
            <a:off x="4756334" y="4359109"/>
            <a:ext cx="1977542" cy="584776"/>
          </a:xfrm>
          <a:prstGeom prst="rect">
            <a:avLst/>
          </a:prstGeom>
          <a:noFill/>
        </p:spPr>
        <p:txBody>
          <a:bodyPr wrap="square" rtlCol="0">
            <a:spAutoFit/>
          </a:bodyPr>
          <a:lstStyle/>
          <a:p>
            <a:r>
              <a:rPr lang="en-US" sz="3200" dirty="0" smtClean="0">
                <a:solidFill>
                  <a:srgbClr val="FF0000"/>
                </a:solidFill>
              </a:rPr>
              <a:t>F</a:t>
            </a:r>
            <a:endParaRPr lang="en-US" sz="3200" dirty="0">
              <a:solidFill>
                <a:srgbClr val="FF00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300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3000"/>
                            </p:stCondLst>
                            <p:childTnLst>
                              <p:par>
                                <p:cTn id="15" presetID="1" presetClass="entr" presetSubtype="0" fill="hold" grpId="0" nodeType="afterEffect">
                                  <p:stCondLst>
                                    <p:cond delay="200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3000"/>
                                  </p:stCondLst>
                                  <p:childTnLst>
                                    <p:set>
                                      <p:cBhvr>
                                        <p:cTn id="23" dur="1" fill="hold">
                                          <p:stCondLst>
                                            <p:cond delay="0"/>
                                          </p:stCondLst>
                                        </p:cTn>
                                        <p:tgtEl>
                                          <p:spTgt spid="11"/>
                                        </p:tgtEl>
                                        <p:attrNameLst>
                                          <p:attrName>style.visibility</p:attrName>
                                        </p:attrNameLst>
                                      </p:cBhvr>
                                      <p:to>
                                        <p:strVal val="visible"/>
                                      </p:to>
                                    </p:set>
                                  </p:childTnLst>
                                </p:cTn>
                              </p:par>
                            </p:childTnLst>
                          </p:cTn>
                        </p:par>
                        <p:par>
                          <p:cTn id="24" fill="hold">
                            <p:stCondLst>
                              <p:cond delay="3000"/>
                            </p:stCondLst>
                            <p:childTnLst>
                              <p:par>
                                <p:cTn id="25" presetID="1" presetClass="entr" presetSubtype="0" fill="hold" grpId="0" nodeType="afterEffect">
                                  <p:stCondLst>
                                    <p:cond delay="200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3000"/>
                                  </p:stCondLst>
                                  <p:childTnLst>
                                    <p:set>
                                      <p:cBhvr>
                                        <p:cTn id="33" dur="1" fill="hold">
                                          <p:stCondLst>
                                            <p:cond delay="0"/>
                                          </p:stCondLst>
                                        </p:cTn>
                                        <p:tgtEl>
                                          <p:spTgt spid="12"/>
                                        </p:tgtEl>
                                        <p:attrNameLst>
                                          <p:attrName>style.visibility</p:attrName>
                                        </p:attrNameLst>
                                      </p:cBhvr>
                                      <p:to>
                                        <p:strVal val="visible"/>
                                      </p:to>
                                    </p:set>
                                  </p:childTnLst>
                                </p:cTn>
                              </p:par>
                            </p:childTnLst>
                          </p:cTn>
                        </p:par>
                        <p:par>
                          <p:cTn id="34" fill="hold">
                            <p:stCondLst>
                              <p:cond delay="3000"/>
                            </p:stCondLst>
                            <p:childTnLst>
                              <p:par>
                                <p:cTn id="35" presetID="1" presetClass="entr" presetSubtype="0" fill="hold" grpId="0" nodeType="afterEffect">
                                  <p:stCondLst>
                                    <p:cond delay="200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829093" y="2984717"/>
            <a:ext cx="673505" cy="673505"/>
          </a:xfrm>
          <a:prstGeom prst="rect">
            <a:avLst/>
          </a:prstGeom>
        </p:spPr>
      </p:pic>
      <p:pic>
        <p:nvPicPr>
          <p:cNvPr id="6" name="Picture 5"/>
          <p:cNvPicPr>
            <a:picLocks noChangeAspect="1"/>
          </p:cNvPicPr>
          <p:nvPr/>
        </p:nvPicPr>
        <p:blipFill>
          <a:blip r:embed="rId5"/>
          <a:stretch>
            <a:fillRect/>
          </a:stretch>
        </p:blipFill>
        <p:spPr>
          <a:xfrm>
            <a:off x="295350" y="235203"/>
            <a:ext cx="8564880" cy="2625090"/>
          </a:xfrm>
          <a:prstGeom prst="rect">
            <a:avLst/>
          </a:prstGeom>
        </p:spPr>
      </p:pic>
      <p:pic>
        <p:nvPicPr>
          <p:cNvPr id="7" name="Picture 6"/>
          <p:cNvPicPr>
            <a:picLocks noChangeAspect="1"/>
          </p:cNvPicPr>
          <p:nvPr/>
        </p:nvPicPr>
        <p:blipFill>
          <a:blip r:embed="rId6"/>
          <a:stretch>
            <a:fillRect/>
          </a:stretch>
        </p:blipFill>
        <p:spPr>
          <a:xfrm>
            <a:off x="229002" y="3658222"/>
            <a:ext cx="8564880" cy="2823210"/>
          </a:xfrm>
          <a:prstGeom prst="rect">
            <a:avLst/>
          </a:prstGeom>
        </p:spPr>
      </p:pic>
      <p:sp>
        <p:nvSpPr>
          <p:cNvPr id="9" name="Rectangle 8"/>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pic>
        <p:nvPicPr>
          <p:cNvPr id="2" name="Rock Climb Bb.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5350" y="3025410"/>
            <a:ext cx="437848" cy="43784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76"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9776" fill="hold"/>
                                        <p:tgtEl>
                                          <p:spTgt spid="2"/>
                                        </p:tgtEl>
                                      </p:cBhvr>
                                    </p:cmd>
                                  </p:childTnLst>
                                </p:cTn>
                              </p:par>
                            </p:childTnLst>
                          </p:cTn>
                        </p:par>
                      </p:childTnLst>
                    </p:cTn>
                  </p:par>
                </p:childTnLst>
              </p:cTn>
              <p:nextCondLst>
                <p:cond evt="onClick" delay="0">
                  <p:tgtEl>
                    <p:spTgt spid="2"/>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612844"/>
            <a:ext cx="4572000" cy="4247317"/>
          </a:xfrm>
          <a:prstGeom prst="rect">
            <a:avLst/>
          </a:prstGeom>
        </p:spPr>
        <p:txBody>
          <a:bodyPr>
            <a:spAutoFit/>
          </a:bodyPr>
          <a:lstStyle/>
          <a:p>
            <a:r>
              <a:rPr lang="en-US" b="1" dirty="0"/>
              <a:t>	</a:t>
            </a:r>
            <a:endParaRPr lang="en-US" b="1" dirty="0" smtClean="0"/>
          </a:p>
          <a:p>
            <a:endParaRPr lang="en-US" b="1" dirty="0" smtClean="0"/>
          </a:p>
          <a:p>
            <a:r>
              <a:rPr lang="en-US" b="1" i="1" dirty="0" smtClean="0"/>
              <a:t>Religious </a:t>
            </a:r>
            <a:r>
              <a:rPr lang="en-US" b="1" i="1" dirty="0"/>
              <a:t>connotation of the words and </a:t>
            </a:r>
            <a:r>
              <a:rPr lang="en-US" b="1" i="1" dirty="0" err="1"/>
              <a:t>lyrics </a:t>
            </a:r>
            <a:r>
              <a:rPr lang="en-US" b="1" u="sng" dirty="0" err="1">
                <a:solidFill>
                  <a:srgbClr val="0000FF"/>
                </a:solidFill>
              </a:rPr>
              <a:t>Hot</a:t>
            </a:r>
            <a:r>
              <a:rPr lang="en-US" b="1" u="sng" dirty="0">
                <a:solidFill>
                  <a:srgbClr val="0000FF"/>
                </a:solidFill>
              </a:rPr>
              <a:t> cross buns </a:t>
            </a:r>
            <a:r>
              <a:rPr lang="en-US" b="1" i="1" dirty="0"/>
              <a:t>are a fruit cake decorated with a white cross across the top of it celebrated in this nursery rhyme. Generally they are served with a butter spread. Hot cross buns were sold in the street to the cry of "Hot cross buns!" around the period in English history dating back to the nineteenth century. They are generally sold at Easter and commemorate the religious significance of the Easter Christian festival which celebrates the resurrection following crucifixion on the cross.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295350" y="235203"/>
            <a:ext cx="8564880" cy="2625090"/>
          </a:xfrm>
          <a:prstGeom prst="rect">
            <a:avLst/>
          </a:prstGeom>
        </p:spPr>
      </p:pic>
      <p:pic>
        <p:nvPicPr>
          <p:cNvPr id="5" name="Picture 4"/>
          <p:cNvPicPr>
            <a:picLocks noChangeAspect="1"/>
          </p:cNvPicPr>
          <p:nvPr/>
        </p:nvPicPr>
        <p:blipFill>
          <a:blip r:embed="rId5"/>
          <a:stretch>
            <a:fillRect/>
          </a:stretch>
        </p:blipFill>
        <p:spPr>
          <a:xfrm>
            <a:off x="229002" y="3658222"/>
            <a:ext cx="8564880" cy="2823210"/>
          </a:xfrm>
          <a:prstGeom prst="rect">
            <a:avLst/>
          </a:prstGeom>
        </p:spPr>
      </p:pic>
      <p:sp>
        <p:nvSpPr>
          <p:cNvPr id="6" name="Rectangle 5"/>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pic>
        <p:nvPicPr>
          <p:cNvPr id="7" name="Picture 6"/>
          <p:cNvPicPr>
            <a:picLocks noChangeAspect="1"/>
          </p:cNvPicPr>
          <p:nvPr/>
        </p:nvPicPr>
        <p:blipFill>
          <a:blip r:embed="rId6"/>
          <a:stretch>
            <a:fillRect/>
          </a:stretch>
        </p:blipFill>
        <p:spPr>
          <a:xfrm>
            <a:off x="884356" y="3051199"/>
            <a:ext cx="606401" cy="606401"/>
          </a:xfrm>
          <a:prstGeom prst="rect">
            <a:avLst/>
          </a:prstGeom>
        </p:spPr>
      </p:pic>
      <p:pic>
        <p:nvPicPr>
          <p:cNvPr id="2" name="Rock Climb Eb.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5350" y="3051199"/>
            <a:ext cx="444592" cy="44459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76"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9776" fill="hold"/>
                                        <p:tgtEl>
                                          <p:spTgt spid="2"/>
                                        </p:tgtEl>
                                      </p:cBhvr>
                                    </p:cmd>
                                  </p:childTnLst>
                                </p:cTn>
                              </p:par>
                            </p:childTnLst>
                          </p:cTn>
                        </p:par>
                      </p:childTnLst>
                    </p:cTn>
                  </p:par>
                </p:childTnLst>
              </p:cTn>
              <p:nextCondLst>
                <p:cond evt="onClick" delay="0">
                  <p:tgtEl>
                    <p:spTgt spid="2"/>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75446" y="233670"/>
            <a:ext cx="8656320" cy="2891790"/>
          </a:xfrm>
          <a:prstGeom prst="rect">
            <a:avLst/>
          </a:prstGeom>
        </p:spPr>
      </p:pic>
      <p:pic>
        <p:nvPicPr>
          <p:cNvPr id="3" name="Picture 2"/>
          <p:cNvPicPr>
            <a:picLocks noChangeAspect="1"/>
          </p:cNvPicPr>
          <p:nvPr/>
        </p:nvPicPr>
        <p:blipFill>
          <a:blip r:embed="rId5"/>
          <a:stretch>
            <a:fillRect/>
          </a:stretch>
        </p:blipFill>
        <p:spPr>
          <a:xfrm>
            <a:off x="339599" y="3658222"/>
            <a:ext cx="8656320" cy="2891790"/>
          </a:xfrm>
          <a:prstGeom prst="rect">
            <a:avLst/>
          </a:prstGeom>
        </p:spPr>
      </p:pic>
      <p:pic>
        <p:nvPicPr>
          <p:cNvPr id="4" name="Picture 3"/>
          <p:cNvPicPr>
            <a:picLocks noChangeAspect="1"/>
          </p:cNvPicPr>
          <p:nvPr/>
        </p:nvPicPr>
        <p:blipFill>
          <a:blip r:embed="rId6"/>
          <a:stretch>
            <a:fillRect/>
          </a:stretch>
        </p:blipFill>
        <p:spPr>
          <a:xfrm>
            <a:off x="829093" y="2984717"/>
            <a:ext cx="673505" cy="673505"/>
          </a:xfrm>
          <a:prstGeom prst="rect">
            <a:avLst/>
          </a:prstGeom>
        </p:spPr>
      </p:pic>
      <p:sp>
        <p:nvSpPr>
          <p:cNvPr id="6" name="Rectangle 5"/>
          <p:cNvSpPr/>
          <p:nvPr/>
        </p:nvSpPr>
        <p:spPr>
          <a:xfrm>
            <a:off x="3297101" y="3107966"/>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pic>
        <p:nvPicPr>
          <p:cNvPr id="7" name="Rock Climb Over The Edge Bb.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9599" y="3075838"/>
            <a:ext cx="358102" cy="35810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20" fill="hold"/>
                                        <p:tgtEl>
                                          <p:spTgt spid="7"/>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9620" fill="hold"/>
                                        <p:tgtEl>
                                          <p:spTgt spid="7"/>
                                        </p:tgtEl>
                                      </p:cBhvr>
                                    </p:cmd>
                                  </p:childTnLst>
                                </p:cTn>
                              </p:par>
                            </p:childTnLst>
                          </p:cTn>
                        </p:par>
                      </p:childTnLst>
                    </p:cTn>
                  </p:par>
                </p:childTnLst>
              </p:cTn>
              <p:nextCondLst>
                <p:cond evt="onClick" delay="0">
                  <p:tgtEl>
                    <p:spTgt spid="7"/>
                  </p:tgtEl>
                </p:cond>
              </p:nextCondLst>
            </p:seq>
            <p:audio>
              <p:cMediaNode vol="80000">
                <p:cTn id="20" fill="hold" display="0">
                  <p:stCondLst>
                    <p:cond delay="indefinite"/>
                  </p:stCondLst>
                  <p:endCondLst>
                    <p:cond evt="onStopAudio" delay="0">
                      <p:tgtEl>
                        <p:sldTgt/>
                      </p:tgtEl>
                    </p:cond>
                  </p:endCondLst>
                </p:cTn>
                <p:tgtEl>
                  <p:spTgt spid="7"/>
                </p:tgtEl>
              </p:cMediaNode>
            </p:audio>
          </p:childTnLst>
        </p:cTn>
      </p:par>
    </p:tnLst>
    <p:bldLst>
      <p:bldP spid="6" grpId="0"/>
      <p:bldP spid="6"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75446" y="233670"/>
            <a:ext cx="8656320" cy="2891790"/>
          </a:xfrm>
          <a:prstGeom prst="rect">
            <a:avLst/>
          </a:prstGeom>
        </p:spPr>
      </p:pic>
      <p:pic>
        <p:nvPicPr>
          <p:cNvPr id="3" name="Picture 2"/>
          <p:cNvPicPr>
            <a:picLocks noChangeAspect="1"/>
          </p:cNvPicPr>
          <p:nvPr/>
        </p:nvPicPr>
        <p:blipFill>
          <a:blip r:embed="rId5"/>
          <a:stretch>
            <a:fillRect/>
          </a:stretch>
        </p:blipFill>
        <p:spPr>
          <a:xfrm>
            <a:off x="339599" y="3683586"/>
            <a:ext cx="8656320" cy="2891790"/>
          </a:xfrm>
          <a:prstGeom prst="rect">
            <a:avLst/>
          </a:prstGeom>
        </p:spPr>
      </p:pic>
      <p:pic>
        <p:nvPicPr>
          <p:cNvPr id="4" name="Picture 3"/>
          <p:cNvPicPr>
            <a:picLocks noChangeAspect="1"/>
          </p:cNvPicPr>
          <p:nvPr/>
        </p:nvPicPr>
        <p:blipFill>
          <a:blip r:embed="rId6"/>
          <a:stretch>
            <a:fillRect/>
          </a:stretch>
        </p:blipFill>
        <p:spPr>
          <a:xfrm>
            <a:off x="926976" y="2983015"/>
            <a:ext cx="606401" cy="606401"/>
          </a:xfrm>
          <a:prstGeom prst="rect">
            <a:avLst/>
          </a:prstGeom>
        </p:spPr>
      </p:pic>
      <p:sp>
        <p:nvSpPr>
          <p:cNvPr id="6" name="Rectangle 5"/>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pic>
        <p:nvPicPr>
          <p:cNvPr id="7" name="Rock Climb Bb.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9599" y="3215577"/>
            <a:ext cx="282104" cy="28210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76" fill="hold"/>
                                        <p:tgtEl>
                                          <p:spTgt spid="7"/>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9776" fill="hold"/>
                                        <p:tgtEl>
                                          <p:spTgt spid="7"/>
                                        </p:tgtEl>
                                      </p:cBhvr>
                                    </p:cmd>
                                  </p:childTnLst>
                                </p:cTn>
                              </p:par>
                            </p:childTnLst>
                          </p:cTn>
                        </p:par>
                      </p:childTnLst>
                    </p:cTn>
                  </p:par>
                </p:childTnLst>
              </p:cTn>
              <p:nextCondLst>
                <p:cond evt="onClick" delay="0">
                  <p:tgtEl>
                    <p:spTgt spid="7"/>
                  </p:tgtEl>
                </p:cond>
              </p:nextCondLst>
            </p:seq>
            <p:audio>
              <p:cMediaNode vol="80000">
                <p:cTn id="20" fill="hold" display="0">
                  <p:stCondLst>
                    <p:cond delay="indefinite"/>
                  </p:stCondLst>
                  <p:endCondLst>
                    <p:cond evt="onStopAudio" delay="0">
                      <p:tgtEl>
                        <p:sldTgt/>
                      </p:tgtEl>
                    </p:cond>
                  </p:endCondLst>
                </p:cTn>
                <p:tgtEl>
                  <p:spTgt spid="7"/>
                </p:tgtEl>
              </p:cMediaNode>
            </p:audio>
          </p:childTnLst>
        </p:cTn>
      </p:par>
    </p:tnLst>
    <p:bldLst>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CB carton.jpg"/>
          <p:cNvPicPr>
            <a:picLocks noChangeAspect="1"/>
          </p:cNvPicPr>
          <p:nvPr/>
        </p:nvPicPr>
        <p:blipFill>
          <a:blip r:embed="rId2"/>
          <a:stretch>
            <a:fillRect/>
          </a:stretch>
        </p:blipFill>
        <p:spPr>
          <a:xfrm>
            <a:off x="1179070" y="582001"/>
            <a:ext cx="7375516" cy="518591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2790" y="1468752"/>
            <a:ext cx="5676509" cy="1200329"/>
          </a:xfrm>
          <a:prstGeom prst="rect">
            <a:avLst/>
          </a:prstGeom>
          <a:noFill/>
        </p:spPr>
        <p:txBody>
          <a:bodyPr wrap="square" rtlCol="0">
            <a:spAutoFit/>
          </a:bodyPr>
          <a:lstStyle/>
          <a:p>
            <a:r>
              <a:rPr lang="en-US" dirty="0" smtClean="0"/>
              <a:t>There are 2 versions of this tune:-</a:t>
            </a:r>
          </a:p>
          <a:p>
            <a:pPr marL="342900" indent="-342900">
              <a:buAutoNum type="arabicPeriod"/>
            </a:pPr>
            <a:r>
              <a:rPr lang="en-US" dirty="0" smtClean="0"/>
              <a:t>We Sing  </a:t>
            </a:r>
            <a:r>
              <a:rPr lang="en-US" dirty="0" smtClean="0">
                <a:hlinkClick r:id="rId4"/>
              </a:rPr>
              <a:t>http://www.youtube.com/watch?v=Ndd-6WB5vlo</a:t>
            </a:r>
            <a:endParaRPr lang="en-US" dirty="0" smtClean="0"/>
          </a:p>
          <a:p>
            <a:pPr marL="342900" indent="-342900">
              <a:buAutoNum type="arabicPeriod"/>
            </a:pPr>
            <a:r>
              <a:rPr lang="en-US" dirty="0" smtClean="0"/>
              <a:t>We play</a:t>
            </a:r>
            <a:endParaRPr lang="en-US" dirty="0"/>
          </a:p>
        </p:txBody>
      </p:sp>
      <p:sp>
        <p:nvSpPr>
          <p:cNvPr id="3" name="Rectangle 2"/>
          <p:cNvSpPr/>
          <p:nvPr/>
        </p:nvSpPr>
        <p:spPr>
          <a:xfrm>
            <a:off x="2286000" y="3421455"/>
            <a:ext cx="4572000" cy="2862323"/>
          </a:xfrm>
          <a:prstGeom prst="rect">
            <a:avLst/>
          </a:prstGeom>
        </p:spPr>
        <p:txBody>
          <a:bodyPr>
            <a:spAutoFit/>
          </a:bodyPr>
          <a:lstStyle/>
          <a:p>
            <a:r>
              <a:rPr lang="en-US" dirty="0" smtClean="0"/>
              <a:t>4 bars in</a:t>
            </a:r>
          </a:p>
          <a:p>
            <a:r>
              <a:rPr lang="en-US" dirty="0" smtClean="0"/>
              <a:t>Hot </a:t>
            </a:r>
            <a:r>
              <a:rPr lang="en-US" dirty="0"/>
              <a:t>cross </a:t>
            </a:r>
            <a:r>
              <a:rPr lang="en-US" dirty="0" err="1"/>
              <a:t>buns! Hot</a:t>
            </a:r>
            <a:r>
              <a:rPr lang="en-US" dirty="0"/>
              <a:t> cross </a:t>
            </a:r>
            <a:r>
              <a:rPr lang="en-US" dirty="0" err="1"/>
              <a:t>buns! One</a:t>
            </a:r>
            <a:r>
              <a:rPr lang="en-US" dirty="0"/>
              <a:t> ha' penny, two ha' </a:t>
            </a:r>
            <a:r>
              <a:rPr lang="en-US" dirty="0" err="1"/>
              <a:t>penny, Hot</a:t>
            </a:r>
            <a:r>
              <a:rPr lang="en-US" dirty="0"/>
              <a:t> cross </a:t>
            </a:r>
            <a:r>
              <a:rPr lang="en-US" dirty="0" err="1"/>
              <a:t>buns!</a:t>
            </a:r>
            <a:r>
              <a:rPr lang="en-US" dirty="0" err="1" smtClean="0"/>
              <a:t> Give</a:t>
            </a:r>
            <a:r>
              <a:rPr lang="en-US" dirty="0" smtClean="0"/>
              <a:t> them to your </a:t>
            </a:r>
            <a:r>
              <a:rPr lang="en-US" dirty="0" err="1"/>
              <a:t>daughters, Give</a:t>
            </a:r>
            <a:r>
              <a:rPr lang="en-US" dirty="0"/>
              <a:t> them to your </a:t>
            </a:r>
            <a:r>
              <a:rPr lang="en-US" dirty="0" err="1"/>
              <a:t>sons One</a:t>
            </a:r>
            <a:r>
              <a:rPr lang="en-US" dirty="0"/>
              <a:t> ha' </a:t>
            </a:r>
            <a:r>
              <a:rPr lang="en-US" dirty="0" err="1"/>
              <a:t>penny, Two</a:t>
            </a:r>
            <a:r>
              <a:rPr lang="en-US" dirty="0"/>
              <a:t> ha' </a:t>
            </a:r>
            <a:r>
              <a:rPr lang="en-US" dirty="0" err="1"/>
              <a:t>penny, Hot</a:t>
            </a:r>
            <a:r>
              <a:rPr lang="en-US" dirty="0"/>
              <a:t> Cross Buns!</a:t>
            </a:r>
            <a:r>
              <a:rPr lang="en-US" dirty="0" smtClean="0"/>
              <a:t>[2 times]</a:t>
            </a:r>
            <a:endParaRPr lang="en-US" dirty="0"/>
          </a:p>
        </p:txBody>
      </p:sp>
      <p:pic>
        <p:nvPicPr>
          <p:cNvPr id="8" name="Hot Cross Buns Song Ac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2589" y="4616160"/>
            <a:ext cx="619823" cy="619823"/>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6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8330" y="1365909"/>
            <a:ext cx="7044443" cy="2554545"/>
          </a:xfrm>
          <a:prstGeom prst="rect">
            <a:avLst/>
          </a:prstGeom>
          <a:noFill/>
        </p:spPr>
        <p:txBody>
          <a:bodyPr wrap="square" rtlCol="0">
            <a:spAutoFit/>
          </a:bodyPr>
          <a:lstStyle/>
          <a:p>
            <a:r>
              <a:rPr lang="en-US" sz="3200" dirty="0" smtClean="0">
                <a:solidFill>
                  <a:srgbClr val="0000FF"/>
                </a:solidFill>
                <a:latin typeface="Ayuthaya"/>
                <a:cs typeface="Ayuthaya"/>
              </a:rPr>
              <a:t>Now try the brass version (which is a different tune) it uses</a:t>
            </a:r>
          </a:p>
          <a:p>
            <a:r>
              <a:rPr lang="en-US" sz="3200" dirty="0" smtClean="0">
                <a:solidFill>
                  <a:srgbClr val="0000FF"/>
                </a:solidFill>
                <a:latin typeface="Ayuthaya"/>
                <a:cs typeface="Ayuthaya"/>
              </a:rPr>
              <a:t>C and D </a:t>
            </a:r>
          </a:p>
          <a:p>
            <a:r>
              <a:rPr lang="en-US" sz="3200" dirty="0" smtClean="0">
                <a:solidFill>
                  <a:srgbClr val="0000FF"/>
                </a:solidFill>
                <a:latin typeface="Ayuthaya"/>
                <a:cs typeface="Ayuthaya"/>
              </a:rPr>
              <a:t>and the new note E </a:t>
            </a:r>
            <a:endParaRPr lang="en-US" sz="3200" dirty="0">
              <a:solidFill>
                <a:srgbClr val="0000FF"/>
              </a:solidFill>
              <a:latin typeface="Ayuthaya"/>
              <a:cs typeface="Ayuthaya"/>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3"/>
          <a:srcRect/>
          <a:stretch>
            <a:fillRect/>
          </a:stretch>
        </p:blipFill>
        <p:spPr bwMode="auto">
          <a:xfrm>
            <a:off x="323850" y="692150"/>
            <a:ext cx="4465638" cy="1219200"/>
          </a:xfrm>
          <a:prstGeom prst="rect">
            <a:avLst/>
          </a:prstGeom>
          <a:noFill/>
          <a:ln w="9525">
            <a:noFill/>
            <a:miter lim="800000"/>
            <a:headEnd/>
            <a:tailEnd/>
          </a:ln>
        </p:spPr>
      </p:pic>
      <p:sp>
        <p:nvSpPr>
          <p:cNvPr id="17413" name="WordArt 5"/>
          <p:cNvSpPr>
            <a:spLocks noChangeArrowheads="1" noChangeShapeType="1" noTextEdit="1"/>
          </p:cNvSpPr>
          <p:nvPr/>
        </p:nvSpPr>
        <p:spPr bwMode="auto">
          <a:xfrm>
            <a:off x="611188" y="4941888"/>
            <a:ext cx="473392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CCFF"/>
                </a:solidFill>
                <a:latin typeface="Arial Black"/>
                <a:ea typeface="Arial Black"/>
                <a:cs typeface="Arial Black"/>
              </a:rPr>
              <a:t>C is crossing a line</a:t>
            </a:r>
          </a:p>
        </p:txBody>
      </p:sp>
      <p:sp>
        <p:nvSpPr>
          <p:cNvPr id="17414" name="AutoShape 6"/>
          <p:cNvSpPr>
            <a:spLocks noChangeArrowheads="1"/>
          </p:cNvSpPr>
          <p:nvPr/>
        </p:nvSpPr>
        <p:spPr bwMode="auto">
          <a:xfrm>
            <a:off x="1258888" y="2060575"/>
            <a:ext cx="649287" cy="2089150"/>
          </a:xfrm>
          <a:prstGeom prst="upArrow">
            <a:avLst>
              <a:gd name="adj1" fmla="val 50000"/>
              <a:gd name="adj2" fmla="val 80440"/>
            </a:avLst>
          </a:prstGeom>
          <a:solidFill>
            <a:srgbClr val="00CCFF"/>
          </a:solidFill>
          <a:ln w="9525">
            <a:solidFill>
              <a:schemeClr val="tx1"/>
            </a:solidFill>
            <a:miter lim="800000"/>
            <a:headEnd/>
            <a:tailEnd/>
          </a:ln>
        </p:spPr>
        <p:txBody>
          <a:bodyPr vert="eaVert" wrap="none" anchor="ctr">
            <a:prstTxWarp prst="textNoShape">
              <a:avLst/>
            </a:prstTxWarp>
          </a:bodyPr>
          <a:lstStyle/>
          <a:p>
            <a:endParaRPr lang="en-US"/>
          </a:p>
        </p:txBody>
      </p:sp>
      <p:pic>
        <p:nvPicPr>
          <p:cNvPr id="17416" name="Picture 8"/>
          <p:cNvPicPr>
            <a:picLocks noChangeAspect="1" noChangeArrowheads="1"/>
          </p:cNvPicPr>
          <p:nvPr/>
        </p:nvPicPr>
        <p:blipFill>
          <a:blip r:embed="rId4"/>
          <a:srcRect/>
          <a:stretch>
            <a:fillRect/>
          </a:stretch>
        </p:blipFill>
        <p:spPr bwMode="auto">
          <a:xfrm>
            <a:off x="5940425" y="404813"/>
            <a:ext cx="1519238" cy="2284412"/>
          </a:xfrm>
          <a:prstGeom prst="rect">
            <a:avLst/>
          </a:prstGeom>
          <a:noFill/>
          <a:ln w="9525">
            <a:noFill/>
            <a:miter lim="800000"/>
            <a:headEnd/>
            <a:tailEnd/>
          </a:ln>
        </p:spPr>
      </p:pic>
      <p:pic>
        <p:nvPicPr>
          <p:cNvPr id="17417" name="Picture 9" descr="j0290388[1]"/>
          <p:cNvPicPr>
            <a:picLocks noChangeAspect="1" noChangeArrowheads="1"/>
          </p:cNvPicPr>
          <p:nvPr/>
        </p:nvPicPr>
        <p:blipFill>
          <a:blip r:embed="rId5"/>
          <a:srcRect/>
          <a:stretch>
            <a:fillRect/>
          </a:stretch>
        </p:blipFill>
        <p:spPr bwMode="auto">
          <a:xfrm>
            <a:off x="5364163" y="2781300"/>
            <a:ext cx="3465512" cy="2654300"/>
          </a:xfrm>
          <a:prstGeom prst="rect">
            <a:avLst/>
          </a:prstGeom>
          <a:noFill/>
          <a:ln w="9525">
            <a:noFill/>
            <a:miter lim="800000"/>
            <a:headEnd/>
            <a:tailEnd/>
          </a:ln>
        </p:spPr>
      </p:pic>
      <p:pic>
        <p:nvPicPr>
          <p:cNvPr id="17418" name="Picture 10" descr="bd19886_[1]"/>
          <p:cNvPicPr>
            <a:picLocks noChangeAspect="1" noChangeArrowheads="1"/>
          </p:cNvPicPr>
          <p:nvPr/>
        </p:nvPicPr>
        <p:blipFill>
          <a:blip r:embed="rId6"/>
          <a:srcRect/>
          <a:stretch>
            <a:fillRect/>
          </a:stretch>
        </p:blipFill>
        <p:spPr bwMode="auto">
          <a:xfrm>
            <a:off x="2484438" y="1916113"/>
            <a:ext cx="2317750" cy="2776537"/>
          </a:xfrm>
          <a:prstGeom prst="rect">
            <a:avLst/>
          </a:prstGeom>
          <a:noFill/>
          <a:ln w="9525">
            <a:noFill/>
            <a:miter lim="800000"/>
            <a:headEnd/>
            <a:tailEnd/>
          </a:ln>
        </p:spPr>
      </p:pic>
      <p:sp>
        <p:nvSpPr>
          <p:cNvPr id="17420" name="Line 12"/>
          <p:cNvSpPr>
            <a:spLocks noChangeShapeType="1"/>
          </p:cNvSpPr>
          <p:nvPr/>
        </p:nvSpPr>
        <p:spPr bwMode="auto">
          <a:xfrm flipV="1">
            <a:off x="1908175" y="3789363"/>
            <a:ext cx="1079500" cy="863600"/>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sp>
        <p:nvSpPr>
          <p:cNvPr id="17421" name="Line 13"/>
          <p:cNvSpPr>
            <a:spLocks noChangeShapeType="1"/>
          </p:cNvSpPr>
          <p:nvPr/>
        </p:nvSpPr>
        <p:spPr bwMode="auto">
          <a:xfrm flipV="1">
            <a:off x="4643438" y="1844675"/>
            <a:ext cx="1079500" cy="863600"/>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sp>
        <p:nvSpPr>
          <p:cNvPr id="17422" name="Line 14"/>
          <p:cNvSpPr>
            <a:spLocks noChangeShapeType="1"/>
          </p:cNvSpPr>
          <p:nvPr/>
        </p:nvSpPr>
        <p:spPr bwMode="auto">
          <a:xfrm flipV="1">
            <a:off x="4067175" y="4941888"/>
            <a:ext cx="2089150" cy="1582737"/>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pic>
        <p:nvPicPr>
          <p:cNvPr id="17423" name="Picture 15" descr="trumpet"/>
          <p:cNvPicPr>
            <a:picLocks noChangeAspect="1" noChangeArrowheads="1"/>
          </p:cNvPicPr>
          <p:nvPr/>
        </p:nvPicPr>
        <p:blipFill>
          <a:blip r:embed="rId7"/>
          <a:srcRect/>
          <a:stretch>
            <a:fillRect/>
          </a:stretch>
        </p:blipFill>
        <p:spPr bwMode="auto">
          <a:xfrm>
            <a:off x="755650" y="5589588"/>
            <a:ext cx="2644775" cy="960437"/>
          </a:xfrm>
          <a:prstGeom prst="rect">
            <a:avLst/>
          </a:prstGeom>
          <a:noFill/>
          <a:ln w="9525">
            <a:noFill/>
            <a:miter lim="800000"/>
            <a:headEnd/>
            <a:tailEnd/>
          </a:ln>
        </p:spPr>
      </p:pic>
      <p:sp>
        <p:nvSpPr>
          <p:cNvPr id="17425" name="AutoShape 17"/>
          <p:cNvSpPr>
            <a:spLocks noChangeArrowheads="1"/>
          </p:cNvSpPr>
          <p:nvPr/>
        </p:nvSpPr>
        <p:spPr bwMode="auto">
          <a:xfrm>
            <a:off x="5508625" y="5300663"/>
            <a:ext cx="2951163" cy="12969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4400">
                <a:solidFill>
                  <a:srgbClr val="FF6600"/>
                </a:solidFill>
                <a:latin typeface="Broadway" charset="0"/>
              </a:rPr>
              <a:t>open</a:t>
            </a:r>
          </a:p>
        </p:txBody>
      </p:sp>
      <p:sp>
        <p:nvSpPr>
          <p:cNvPr id="17426" name="Line 18"/>
          <p:cNvSpPr>
            <a:spLocks noChangeShapeType="1"/>
          </p:cNvSpPr>
          <p:nvPr/>
        </p:nvSpPr>
        <p:spPr bwMode="auto">
          <a:xfrm>
            <a:off x="3851275" y="6092825"/>
            <a:ext cx="1512888"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3000" fill="hold"/>
                                        <p:tgtEl>
                                          <p:spTgt spid="17412"/>
                                        </p:tgtEl>
                                        <p:attrNameLst>
                                          <p:attrName>ppt_x</p:attrName>
                                        </p:attrNameLst>
                                      </p:cBhvr>
                                      <p:tavLst>
                                        <p:tav tm="0">
                                          <p:val>
                                            <p:strVal val="1+#ppt_w/2"/>
                                          </p:val>
                                        </p:tav>
                                        <p:tav tm="100000">
                                          <p:val>
                                            <p:strVal val="#ppt_x"/>
                                          </p:val>
                                        </p:tav>
                                      </p:tavLst>
                                    </p:anim>
                                    <p:anim calcmode="lin" valueType="num">
                                      <p:cBhvr additive="base">
                                        <p:cTn id="8" dur="3000" fill="hold"/>
                                        <p:tgtEl>
                                          <p:spTgt spid="17412"/>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7414"/>
                                        </p:tgtEl>
                                        <p:attrNameLst>
                                          <p:attrName>style.visibility</p:attrName>
                                        </p:attrNameLst>
                                      </p:cBhvr>
                                      <p:to>
                                        <p:strVal val="visible"/>
                                      </p:to>
                                    </p:set>
                                    <p:animEffect transition="in" filter="fade">
                                      <p:cBhvr>
                                        <p:cTn id="11" dur="2000"/>
                                        <p:tgtEl>
                                          <p:spTgt spid="17414"/>
                                        </p:tgtEl>
                                      </p:cBhvr>
                                    </p:animEffect>
                                    <p:anim calcmode="lin" valueType="num">
                                      <p:cBhvr>
                                        <p:cTn id="12" dur="2000" fill="hold"/>
                                        <p:tgtEl>
                                          <p:spTgt spid="17414"/>
                                        </p:tgtEl>
                                        <p:attrNameLst>
                                          <p:attrName>style.rotation</p:attrName>
                                        </p:attrNameLst>
                                      </p:cBhvr>
                                      <p:tavLst>
                                        <p:tav tm="0">
                                          <p:val>
                                            <p:fltVal val="720"/>
                                          </p:val>
                                        </p:tav>
                                        <p:tav tm="100000">
                                          <p:val>
                                            <p:fltVal val="0"/>
                                          </p:val>
                                        </p:tav>
                                      </p:tavLst>
                                    </p:anim>
                                    <p:anim calcmode="lin" valueType="num">
                                      <p:cBhvr>
                                        <p:cTn id="13" dur="2000" fill="hold"/>
                                        <p:tgtEl>
                                          <p:spTgt spid="17414"/>
                                        </p:tgtEl>
                                        <p:attrNameLst>
                                          <p:attrName>ppt_h</p:attrName>
                                        </p:attrNameLst>
                                      </p:cBhvr>
                                      <p:tavLst>
                                        <p:tav tm="0">
                                          <p:val>
                                            <p:fltVal val="0"/>
                                          </p:val>
                                        </p:tav>
                                        <p:tav tm="100000">
                                          <p:val>
                                            <p:strVal val="#ppt_h"/>
                                          </p:val>
                                        </p:tav>
                                      </p:tavLst>
                                    </p:anim>
                                    <p:anim calcmode="lin" valueType="num">
                                      <p:cBhvr>
                                        <p:cTn id="14" dur="2000" fill="hold"/>
                                        <p:tgtEl>
                                          <p:spTgt spid="17414"/>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413"/>
                                        </p:tgtEl>
                                        <p:attrNameLst>
                                          <p:attrName>style.visibility</p:attrName>
                                        </p:attrNameLst>
                                      </p:cBhvr>
                                      <p:to>
                                        <p:strVal val="visible"/>
                                      </p:to>
                                    </p:set>
                                    <p:animEffect transition="in" filter="wipe(left)">
                                      <p:cBhvr>
                                        <p:cTn id="19" dur="3000"/>
                                        <p:tgtEl>
                                          <p:spTgt spid="17413"/>
                                        </p:tgtEl>
                                      </p:cBhvr>
                                    </p:animEffect>
                                  </p:childTnLst>
                                </p:cTn>
                              </p:par>
                            </p:childTnLst>
                          </p:cTn>
                        </p:par>
                        <p:par>
                          <p:cTn id="20" fill="hold">
                            <p:stCondLst>
                              <p:cond delay="3000"/>
                            </p:stCondLst>
                            <p:childTnLst>
                              <p:par>
                                <p:cTn id="21" presetID="2" presetClass="entr" presetSubtype="12" fill="hold" grpId="0" nodeType="afterEffect">
                                  <p:stCondLst>
                                    <p:cond delay="0"/>
                                  </p:stCondLst>
                                  <p:childTnLst>
                                    <p:set>
                                      <p:cBhvr>
                                        <p:cTn id="22" dur="1" fill="hold">
                                          <p:stCondLst>
                                            <p:cond delay="0"/>
                                          </p:stCondLst>
                                        </p:cTn>
                                        <p:tgtEl>
                                          <p:spTgt spid="17420"/>
                                        </p:tgtEl>
                                        <p:attrNameLst>
                                          <p:attrName>style.visibility</p:attrName>
                                        </p:attrNameLst>
                                      </p:cBhvr>
                                      <p:to>
                                        <p:strVal val="visible"/>
                                      </p:to>
                                    </p:set>
                                    <p:anim calcmode="lin" valueType="num">
                                      <p:cBhvr additive="base">
                                        <p:cTn id="23" dur="500" fill="hold"/>
                                        <p:tgtEl>
                                          <p:spTgt spid="17420"/>
                                        </p:tgtEl>
                                        <p:attrNameLst>
                                          <p:attrName>ppt_x</p:attrName>
                                        </p:attrNameLst>
                                      </p:cBhvr>
                                      <p:tavLst>
                                        <p:tav tm="0">
                                          <p:val>
                                            <p:strVal val="0-#ppt_w/2"/>
                                          </p:val>
                                        </p:tav>
                                        <p:tav tm="100000">
                                          <p:val>
                                            <p:strVal val="#ppt_x"/>
                                          </p:val>
                                        </p:tav>
                                      </p:tavLst>
                                    </p:anim>
                                    <p:anim calcmode="lin" valueType="num">
                                      <p:cBhvr additive="base">
                                        <p:cTn id="24" dur="500" fill="hold"/>
                                        <p:tgtEl>
                                          <p:spTgt spid="17420"/>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17421"/>
                                        </p:tgtEl>
                                        <p:attrNameLst>
                                          <p:attrName>style.visibility</p:attrName>
                                        </p:attrNameLst>
                                      </p:cBhvr>
                                      <p:to>
                                        <p:strVal val="visible"/>
                                      </p:to>
                                    </p:set>
                                    <p:anim calcmode="lin" valueType="num">
                                      <p:cBhvr additive="base">
                                        <p:cTn id="27" dur="500" fill="hold"/>
                                        <p:tgtEl>
                                          <p:spTgt spid="17421"/>
                                        </p:tgtEl>
                                        <p:attrNameLst>
                                          <p:attrName>ppt_x</p:attrName>
                                        </p:attrNameLst>
                                      </p:cBhvr>
                                      <p:tavLst>
                                        <p:tav tm="0">
                                          <p:val>
                                            <p:strVal val="0-#ppt_w/2"/>
                                          </p:val>
                                        </p:tav>
                                        <p:tav tm="100000">
                                          <p:val>
                                            <p:strVal val="#ppt_x"/>
                                          </p:val>
                                        </p:tav>
                                      </p:tavLst>
                                    </p:anim>
                                    <p:anim calcmode="lin" valueType="num">
                                      <p:cBhvr additive="base">
                                        <p:cTn id="28" dur="500" fill="hold"/>
                                        <p:tgtEl>
                                          <p:spTgt spid="1742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422"/>
                                        </p:tgtEl>
                                        <p:attrNameLst>
                                          <p:attrName>style.visibility</p:attrName>
                                        </p:attrNameLst>
                                      </p:cBhvr>
                                      <p:to>
                                        <p:strVal val="visible"/>
                                      </p:to>
                                    </p:set>
                                    <p:anim calcmode="lin" valueType="num">
                                      <p:cBhvr additive="base">
                                        <p:cTn id="31" dur="500" fill="hold"/>
                                        <p:tgtEl>
                                          <p:spTgt spid="17422"/>
                                        </p:tgtEl>
                                        <p:attrNameLst>
                                          <p:attrName>ppt_x</p:attrName>
                                        </p:attrNameLst>
                                      </p:cBhvr>
                                      <p:tavLst>
                                        <p:tav tm="0">
                                          <p:val>
                                            <p:strVal val="#ppt_x"/>
                                          </p:val>
                                        </p:tav>
                                        <p:tav tm="100000">
                                          <p:val>
                                            <p:strVal val="#ppt_x"/>
                                          </p:val>
                                        </p:tav>
                                      </p:tavLst>
                                    </p:anim>
                                    <p:anim calcmode="lin" valueType="num">
                                      <p:cBhvr additive="base">
                                        <p:cTn id="32" dur="500" fill="hold"/>
                                        <p:tgtEl>
                                          <p:spTgt spid="17422"/>
                                        </p:tgtEl>
                                        <p:attrNameLst>
                                          <p:attrName>ppt_y</p:attrName>
                                        </p:attrNameLst>
                                      </p:cBhvr>
                                      <p:tavLst>
                                        <p:tav tm="0">
                                          <p:val>
                                            <p:strVal val="1+#ppt_h/2"/>
                                          </p:val>
                                        </p:tav>
                                        <p:tav tm="100000">
                                          <p:val>
                                            <p:strVal val="#ppt_y"/>
                                          </p:val>
                                        </p:tav>
                                      </p:tavLst>
                                    </p:anim>
                                  </p:childTnLst>
                                </p:cTn>
                              </p:par>
                              <p:par>
                                <p:cTn id="33" presetID="8" presetClass="entr" presetSubtype="16" fill="hold" nodeType="withEffect">
                                  <p:stCondLst>
                                    <p:cond delay="0"/>
                                  </p:stCondLst>
                                  <p:childTnLst>
                                    <p:set>
                                      <p:cBhvr>
                                        <p:cTn id="34" dur="1" fill="hold">
                                          <p:stCondLst>
                                            <p:cond delay="0"/>
                                          </p:stCondLst>
                                        </p:cTn>
                                        <p:tgtEl>
                                          <p:spTgt spid="17416"/>
                                        </p:tgtEl>
                                        <p:attrNameLst>
                                          <p:attrName>style.visibility</p:attrName>
                                        </p:attrNameLst>
                                      </p:cBhvr>
                                      <p:to>
                                        <p:strVal val="visible"/>
                                      </p:to>
                                    </p:set>
                                    <p:animEffect transition="in" filter="diamond(in)">
                                      <p:cBhvr>
                                        <p:cTn id="35" dur="2000"/>
                                        <p:tgtEl>
                                          <p:spTgt spid="17416"/>
                                        </p:tgtEl>
                                      </p:cBhvr>
                                    </p:animEffect>
                                  </p:childTnLst>
                                </p:cTn>
                              </p:par>
                              <p:par>
                                <p:cTn id="36" presetID="9" presetClass="entr" presetSubtype="0" fill="hold" nodeType="withEffect">
                                  <p:stCondLst>
                                    <p:cond delay="0"/>
                                  </p:stCondLst>
                                  <p:childTnLst>
                                    <p:set>
                                      <p:cBhvr>
                                        <p:cTn id="37" dur="1" fill="hold">
                                          <p:stCondLst>
                                            <p:cond delay="0"/>
                                          </p:stCondLst>
                                        </p:cTn>
                                        <p:tgtEl>
                                          <p:spTgt spid="17418"/>
                                        </p:tgtEl>
                                        <p:attrNameLst>
                                          <p:attrName>style.visibility</p:attrName>
                                        </p:attrNameLst>
                                      </p:cBhvr>
                                      <p:to>
                                        <p:strVal val="visible"/>
                                      </p:to>
                                    </p:set>
                                    <p:animEffect transition="in" filter="dissolve">
                                      <p:cBhvr>
                                        <p:cTn id="38" dur="500"/>
                                        <p:tgtEl>
                                          <p:spTgt spid="17418"/>
                                        </p:tgtEl>
                                      </p:cBhvr>
                                    </p:animEffect>
                                  </p:childTnLst>
                                </p:cTn>
                              </p:par>
                              <p:par>
                                <p:cTn id="39" presetID="9" presetClass="entr" presetSubtype="0" fill="hold" nodeType="withEffect">
                                  <p:stCondLst>
                                    <p:cond delay="0"/>
                                  </p:stCondLst>
                                  <p:childTnLst>
                                    <p:set>
                                      <p:cBhvr>
                                        <p:cTn id="40" dur="1" fill="hold">
                                          <p:stCondLst>
                                            <p:cond delay="0"/>
                                          </p:stCondLst>
                                        </p:cTn>
                                        <p:tgtEl>
                                          <p:spTgt spid="17417"/>
                                        </p:tgtEl>
                                        <p:attrNameLst>
                                          <p:attrName>style.visibility</p:attrName>
                                        </p:attrNameLst>
                                      </p:cBhvr>
                                      <p:to>
                                        <p:strVal val="visible"/>
                                      </p:to>
                                    </p:set>
                                    <p:animEffect transition="in" filter="dissolve">
                                      <p:cBhvr>
                                        <p:cTn id="41" dur="500"/>
                                        <p:tgtEl>
                                          <p:spTgt spid="17417"/>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6" fill="hold" nodeType="clickEffect">
                                  <p:stCondLst>
                                    <p:cond delay="0"/>
                                  </p:stCondLst>
                                  <p:childTnLst>
                                    <p:set>
                                      <p:cBhvr>
                                        <p:cTn id="45" dur="1" fill="hold">
                                          <p:stCondLst>
                                            <p:cond delay="0"/>
                                          </p:stCondLst>
                                        </p:cTn>
                                        <p:tgtEl>
                                          <p:spTgt spid="17423"/>
                                        </p:tgtEl>
                                        <p:attrNameLst>
                                          <p:attrName>style.visibility</p:attrName>
                                        </p:attrNameLst>
                                      </p:cBhvr>
                                      <p:to>
                                        <p:strVal val="visible"/>
                                      </p:to>
                                    </p:set>
                                    <p:animEffect transition="in" filter="barn(inHorizontal)">
                                      <p:cBhvr>
                                        <p:cTn id="46" dur="1000"/>
                                        <p:tgtEl>
                                          <p:spTgt spid="17423"/>
                                        </p:tgtEl>
                                      </p:cBhvr>
                                    </p:animEffect>
                                  </p:childTnLst>
                                </p:cTn>
                              </p:par>
                            </p:childTnLst>
                          </p:cTn>
                        </p:par>
                        <p:par>
                          <p:cTn id="47" fill="hold">
                            <p:stCondLst>
                              <p:cond delay="1000"/>
                            </p:stCondLst>
                            <p:childTnLst>
                              <p:par>
                                <p:cTn id="48" presetID="2" presetClass="entr" presetSubtype="8" fill="hold" grpId="0" nodeType="afterEffect">
                                  <p:stCondLst>
                                    <p:cond delay="0"/>
                                  </p:stCondLst>
                                  <p:childTnLst>
                                    <p:set>
                                      <p:cBhvr>
                                        <p:cTn id="49" dur="1" fill="hold">
                                          <p:stCondLst>
                                            <p:cond delay="0"/>
                                          </p:stCondLst>
                                        </p:cTn>
                                        <p:tgtEl>
                                          <p:spTgt spid="17426"/>
                                        </p:tgtEl>
                                        <p:attrNameLst>
                                          <p:attrName>style.visibility</p:attrName>
                                        </p:attrNameLst>
                                      </p:cBhvr>
                                      <p:to>
                                        <p:strVal val="visible"/>
                                      </p:to>
                                    </p:set>
                                    <p:anim calcmode="lin" valueType="num">
                                      <p:cBhvr additive="base">
                                        <p:cTn id="50" dur="500" fill="hold"/>
                                        <p:tgtEl>
                                          <p:spTgt spid="17426"/>
                                        </p:tgtEl>
                                        <p:attrNameLst>
                                          <p:attrName>ppt_x</p:attrName>
                                        </p:attrNameLst>
                                      </p:cBhvr>
                                      <p:tavLst>
                                        <p:tav tm="0">
                                          <p:val>
                                            <p:strVal val="0-#ppt_w/2"/>
                                          </p:val>
                                        </p:tav>
                                        <p:tav tm="100000">
                                          <p:val>
                                            <p:strVal val="#ppt_x"/>
                                          </p:val>
                                        </p:tav>
                                      </p:tavLst>
                                    </p:anim>
                                    <p:anim calcmode="lin" valueType="num">
                                      <p:cBhvr additive="base">
                                        <p:cTn id="51" dur="500" fill="hold"/>
                                        <p:tgtEl>
                                          <p:spTgt spid="17426"/>
                                        </p:tgtEl>
                                        <p:attrNameLst>
                                          <p:attrName>ppt_y</p:attrName>
                                        </p:attrNameLst>
                                      </p:cBhvr>
                                      <p:tavLst>
                                        <p:tav tm="0">
                                          <p:val>
                                            <p:strVal val="#ppt_y"/>
                                          </p:val>
                                        </p:tav>
                                        <p:tav tm="100000">
                                          <p:val>
                                            <p:strVal val="#ppt_y"/>
                                          </p:val>
                                        </p:tav>
                                      </p:tavLst>
                                    </p:anim>
                                  </p:childTnLst>
                                </p:cTn>
                              </p:par>
                              <p:par>
                                <p:cTn id="52" presetID="21" presetClass="entr" presetSubtype="4" fill="hold" grpId="0" nodeType="withEffect">
                                  <p:stCondLst>
                                    <p:cond delay="0"/>
                                  </p:stCondLst>
                                  <p:childTnLst>
                                    <p:set>
                                      <p:cBhvr>
                                        <p:cTn id="53" dur="1" fill="hold">
                                          <p:stCondLst>
                                            <p:cond delay="0"/>
                                          </p:stCondLst>
                                        </p:cTn>
                                        <p:tgtEl>
                                          <p:spTgt spid="17425"/>
                                        </p:tgtEl>
                                        <p:attrNameLst>
                                          <p:attrName>style.visibility</p:attrName>
                                        </p:attrNameLst>
                                      </p:cBhvr>
                                      <p:to>
                                        <p:strVal val="visible"/>
                                      </p:to>
                                    </p:set>
                                    <p:animEffect transition="in" filter="wheel(4)">
                                      <p:cBhvr>
                                        <p:cTn id="54" dur="2000"/>
                                        <p:tgtEl>
                                          <p:spTgt spid="17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animBg="1"/>
      <p:bldP spid="17420" grpId="0" animBg="1"/>
      <p:bldP spid="17421" grpId="0" animBg="1"/>
      <p:bldP spid="17422" grpId="0" animBg="1"/>
      <p:bldP spid="17425" grpId="0" animBg="1"/>
      <p:bldP spid="174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a:srcRect/>
          <a:stretch>
            <a:fillRect/>
          </a:stretch>
        </p:blipFill>
        <p:spPr bwMode="auto">
          <a:xfrm>
            <a:off x="539750" y="1196975"/>
            <a:ext cx="4343400" cy="1219200"/>
          </a:xfrm>
          <a:prstGeom prst="rect">
            <a:avLst/>
          </a:prstGeom>
          <a:noFill/>
          <a:ln w="9525">
            <a:noFill/>
            <a:miter lim="800000"/>
            <a:headEnd/>
            <a:tailEnd/>
          </a:ln>
        </p:spPr>
      </p:pic>
      <p:sp>
        <p:nvSpPr>
          <p:cNvPr id="15365" name="AutoShape 5"/>
          <p:cNvSpPr>
            <a:spLocks noChangeArrowheads="1"/>
          </p:cNvSpPr>
          <p:nvPr/>
        </p:nvSpPr>
        <p:spPr bwMode="auto">
          <a:xfrm>
            <a:off x="1476375" y="2492375"/>
            <a:ext cx="792163" cy="2305050"/>
          </a:xfrm>
          <a:prstGeom prst="upArrow">
            <a:avLst>
              <a:gd name="adj1" fmla="val 50000"/>
              <a:gd name="adj2" fmla="val 72745"/>
            </a:avLst>
          </a:prstGeom>
          <a:solidFill>
            <a:srgbClr val="FF9900"/>
          </a:solidFill>
          <a:ln w="9525">
            <a:solidFill>
              <a:schemeClr val="tx1"/>
            </a:solidFill>
            <a:miter lim="800000"/>
            <a:headEnd/>
            <a:tailEnd/>
          </a:ln>
        </p:spPr>
        <p:txBody>
          <a:bodyPr vert="eaVert" wrap="none" anchor="ctr">
            <a:prstTxWarp prst="textNoShape">
              <a:avLst/>
            </a:prstTxWarp>
          </a:bodyPr>
          <a:lstStyle/>
          <a:p>
            <a:endParaRPr lang="en-US"/>
          </a:p>
        </p:txBody>
      </p:sp>
      <p:sp>
        <p:nvSpPr>
          <p:cNvPr id="15366" name="WordArt 6"/>
          <p:cNvSpPr>
            <a:spLocks noChangeArrowheads="1" noChangeShapeType="1" noTextEdit="1"/>
          </p:cNvSpPr>
          <p:nvPr/>
        </p:nvSpPr>
        <p:spPr bwMode="auto">
          <a:xfrm>
            <a:off x="1116013" y="4941888"/>
            <a:ext cx="4086225" cy="12954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9900"/>
                </a:solidFill>
                <a:latin typeface="Arial Black"/>
                <a:ea typeface="Arial Black"/>
                <a:cs typeface="Arial Black"/>
              </a:rPr>
              <a:t>D is dropping off</a:t>
            </a:r>
          </a:p>
          <a:p>
            <a:pPr algn="ctr"/>
            <a:r>
              <a:rPr lang="en-US" sz="3600" kern="10">
                <a:ln w="9525">
                  <a:solidFill>
                    <a:srgbClr val="000000"/>
                  </a:solidFill>
                  <a:round/>
                  <a:headEnd/>
                  <a:tailEnd/>
                </a:ln>
                <a:solidFill>
                  <a:srgbClr val="FF9900"/>
                </a:solidFill>
                <a:latin typeface="Arial Black"/>
                <a:ea typeface="Arial Black"/>
                <a:cs typeface="Arial Black"/>
              </a:rPr>
              <a:t>the line</a:t>
            </a:r>
          </a:p>
        </p:txBody>
      </p:sp>
      <p:pic>
        <p:nvPicPr>
          <p:cNvPr id="15367" name="Picture 7"/>
          <p:cNvPicPr>
            <a:picLocks noChangeAspect="1" noChangeArrowheads="1"/>
          </p:cNvPicPr>
          <p:nvPr/>
        </p:nvPicPr>
        <p:blipFill>
          <a:blip r:embed="rId4"/>
          <a:srcRect/>
          <a:stretch>
            <a:fillRect/>
          </a:stretch>
        </p:blipFill>
        <p:spPr bwMode="auto">
          <a:xfrm>
            <a:off x="2700338" y="2133600"/>
            <a:ext cx="1863725" cy="1465263"/>
          </a:xfrm>
          <a:prstGeom prst="rect">
            <a:avLst/>
          </a:prstGeom>
          <a:noFill/>
          <a:ln w="9525">
            <a:noFill/>
            <a:miter lim="800000"/>
            <a:headEnd/>
            <a:tailEnd/>
          </a:ln>
        </p:spPr>
      </p:pic>
      <p:pic>
        <p:nvPicPr>
          <p:cNvPr id="15368" name="Picture 8"/>
          <p:cNvPicPr>
            <a:picLocks noChangeAspect="1" noChangeArrowheads="1"/>
          </p:cNvPicPr>
          <p:nvPr/>
        </p:nvPicPr>
        <p:blipFill>
          <a:blip r:embed="rId5"/>
          <a:srcRect/>
          <a:stretch>
            <a:fillRect/>
          </a:stretch>
        </p:blipFill>
        <p:spPr bwMode="auto">
          <a:xfrm>
            <a:off x="5527675" y="981075"/>
            <a:ext cx="2036763" cy="2592388"/>
          </a:xfrm>
          <a:prstGeom prst="rect">
            <a:avLst/>
          </a:prstGeom>
          <a:noFill/>
          <a:ln w="9525">
            <a:noFill/>
            <a:miter lim="800000"/>
            <a:headEnd/>
            <a:tailEnd/>
          </a:ln>
        </p:spPr>
      </p:pic>
      <p:sp>
        <p:nvSpPr>
          <p:cNvPr id="15369" name="Line 9"/>
          <p:cNvSpPr>
            <a:spLocks noChangeShapeType="1"/>
          </p:cNvSpPr>
          <p:nvPr/>
        </p:nvSpPr>
        <p:spPr bwMode="auto">
          <a:xfrm flipV="1">
            <a:off x="3924300" y="3357563"/>
            <a:ext cx="1655763" cy="1584325"/>
          </a:xfrm>
          <a:prstGeom prst="line">
            <a:avLst/>
          </a:prstGeom>
          <a:noFill/>
          <a:ln w="57150">
            <a:solidFill>
              <a:srgbClr val="FF9900"/>
            </a:solidFill>
            <a:round/>
            <a:headEnd/>
            <a:tailEnd type="triangle" w="med" len="med"/>
          </a:ln>
        </p:spPr>
        <p:txBody>
          <a:bodyPr>
            <a:prstTxWarp prst="textNoShape">
              <a:avLst/>
            </a:prstTxWarp>
          </a:bodyPr>
          <a:lstStyle/>
          <a:p>
            <a:endParaRPr lang="en-US"/>
          </a:p>
        </p:txBody>
      </p:sp>
      <p:sp>
        <p:nvSpPr>
          <p:cNvPr id="15371" name="Line 11"/>
          <p:cNvSpPr>
            <a:spLocks noChangeShapeType="1"/>
          </p:cNvSpPr>
          <p:nvPr/>
        </p:nvSpPr>
        <p:spPr bwMode="auto">
          <a:xfrm>
            <a:off x="3203575" y="3500438"/>
            <a:ext cx="0" cy="1223962"/>
          </a:xfrm>
          <a:prstGeom prst="line">
            <a:avLst/>
          </a:prstGeom>
          <a:noFill/>
          <a:ln w="57150">
            <a:solidFill>
              <a:srgbClr val="FF9900"/>
            </a:solidFill>
            <a:round/>
            <a:headEnd type="triangle" w="med" len="med"/>
            <a:tailEnd type="triangle" w="med" len="med"/>
          </a:ln>
        </p:spPr>
        <p:txBody>
          <a:bodyPr>
            <a:prstTxWarp prst="textNoShape">
              <a:avLst/>
            </a:prstTxWarp>
          </a:bodyPr>
          <a:lstStyle/>
          <a:p>
            <a:endParaRPr lang="en-US"/>
          </a:p>
        </p:txBody>
      </p:sp>
      <p:pic>
        <p:nvPicPr>
          <p:cNvPr id="15372" name="Picture 12" descr="valve 1 and 3"/>
          <p:cNvPicPr>
            <a:picLocks noChangeAspect="1" noChangeArrowheads="1"/>
          </p:cNvPicPr>
          <p:nvPr/>
        </p:nvPicPr>
        <p:blipFill>
          <a:blip r:embed="rId6"/>
          <a:srcRect/>
          <a:stretch>
            <a:fillRect/>
          </a:stretch>
        </p:blipFill>
        <p:spPr bwMode="auto">
          <a:xfrm>
            <a:off x="5364163" y="5322888"/>
            <a:ext cx="3311525" cy="1174750"/>
          </a:xfrm>
          <a:prstGeom prst="rect">
            <a:avLst/>
          </a:prstGeom>
          <a:noFill/>
          <a:ln w="9525">
            <a:noFill/>
            <a:miter lim="800000"/>
            <a:headEnd/>
            <a:tailEnd/>
          </a:ln>
        </p:spPr>
      </p:pic>
      <p:sp>
        <p:nvSpPr>
          <p:cNvPr id="15373" name="AutoShape 13"/>
          <p:cNvSpPr>
            <a:spLocks noChangeArrowheads="1"/>
          </p:cNvSpPr>
          <p:nvPr/>
        </p:nvSpPr>
        <p:spPr bwMode="auto">
          <a:xfrm>
            <a:off x="5435600" y="3860800"/>
            <a:ext cx="2736850" cy="936625"/>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3</a:t>
            </a:r>
          </a:p>
        </p:txBody>
      </p:sp>
      <p:sp>
        <p:nvSpPr>
          <p:cNvPr id="15374" name="Line 14"/>
          <p:cNvSpPr>
            <a:spLocks noChangeShapeType="1"/>
          </p:cNvSpPr>
          <p:nvPr/>
        </p:nvSpPr>
        <p:spPr bwMode="auto">
          <a:xfrm>
            <a:off x="7308850" y="4797425"/>
            <a:ext cx="719138" cy="792163"/>
          </a:xfrm>
          <a:prstGeom prst="line">
            <a:avLst/>
          </a:prstGeom>
          <a:noFill/>
          <a:ln w="88900" cmpd="tri">
            <a:solidFill>
              <a:schemeClr val="tx1"/>
            </a:solidFill>
            <a:round/>
            <a:headEnd type="triangle" w="med" len="med"/>
            <a:tailEn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3000" fill="hold"/>
                                        <p:tgtEl>
                                          <p:spTgt spid="15364"/>
                                        </p:tgtEl>
                                        <p:attrNameLst>
                                          <p:attrName>ppt_x</p:attrName>
                                        </p:attrNameLst>
                                      </p:cBhvr>
                                      <p:tavLst>
                                        <p:tav tm="0">
                                          <p:val>
                                            <p:strVal val="#ppt_x"/>
                                          </p:val>
                                        </p:tav>
                                        <p:tav tm="100000">
                                          <p:val>
                                            <p:strVal val="#ppt_x"/>
                                          </p:val>
                                        </p:tav>
                                      </p:tavLst>
                                    </p:anim>
                                    <p:anim calcmode="lin" valueType="num">
                                      <p:cBhvr additive="base">
                                        <p:cTn id="8" dur="3000" fill="hold"/>
                                        <p:tgtEl>
                                          <p:spTgt spid="15364"/>
                                        </p:tgtEl>
                                        <p:attrNameLst>
                                          <p:attrName>ppt_y</p:attrName>
                                        </p:attrNameLst>
                                      </p:cBhvr>
                                      <p:tavLst>
                                        <p:tav tm="0">
                                          <p:val>
                                            <p:strVal val="0-#ppt_h/2"/>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5365"/>
                                        </p:tgtEl>
                                        <p:attrNameLst>
                                          <p:attrName>style.visibility</p:attrName>
                                        </p:attrNameLst>
                                      </p:cBhvr>
                                      <p:to>
                                        <p:strVal val="visible"/>
                                      </p:to>
                                    </p:set>
                                    <p:animEffect transition="in" filter="fade">
                                      <p:cBhvr>
                                        <p:cTn id="11" dur="2000"/>
                                        <p:tgtEl>
                                          <p:spTgt spid="15365"/>
                                        </p:tgtEl>
                                      </p:cBhvr>
                                    </p:animEffect>
                                    <p:anim calcmode="lin" valueType="num">
                                      <p:cBhvr>
                                        <p:cTn id="12" dur="2000" fill="hold"/>
                                        <p:tgtEl>
                                          <p:spTgt spid="15365"/>
                                        </p:tgtEl>
                                        <p:attrNameLst>
                                          <p:attrName>style.rotation</p:attrName>
                                        </p:attrNameLst>
                                      </p:cBhvr>
                                      <p:tavLst>
                                        <p:tav tm="0">
                                          <p:val>
                                            <p:fltVal val="720"/>
                                          </p:val>
                                        </p:tav>
                                        <p:tav tm="100000">
                                          <p:val>
                                            <p:fltVal val="0"/>
                                          </p:val>
                                        </p:tav>
                                      </p:tavLst>
                                    </p:anim>
                                    <p:anim calcmode="lin" valueType="num">
                                      <p:cBhvr>
                                        <p:cTn id="13" dur="2000" fill="hold"/>
                                        <p:tgtEl>
                                          <p:spTgt spid="15365"/>
                                        </p:tgtEl>
                                        <p:attrNameLst>
                                          <p:attrName>ppt_h</p:attrName>
                                        </p:attrNameLst>
                                      </p:cBhvr>
                                      <p:tavLst>
                                        <p:tav tm="0">
                                          <p:val>
                                            <p:fltVal val="0"/>
                                          </p:val>
                                        </p:tav>
                                        <p:tav tm="100000">
                                          <p:val>
                                            <p:strVal val="#ppt_h"/>
                                          </p:val>
                                        </p:tav>
                                      </p:tavLst>
                                    </p:anim>
                                    <p:anim calcmode="lin" valueType="num">
                                      <p:cBhvr>
                                        <p:cTn id="14" dur="2000" fill="hold"/>
                                        <p:tgtEl>
                                          <p:spTgt spid="15365"/>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5366"/>
                                        </p:tgtEl>
                                        <p:attrNameLst>
                                          <p:attrName>style.visibility</p:attrName>
                                        </p:attrNameLst>
                                      </p:cBhvr>
                                      <p:to>
                                        <p:strVal val="visible"/>
                                      </p:to>
                                    </p:set>
                                    <p:anim calcmode="lin" valueType="num">
                                      <p:cBhvr additive="base">
                                        <p:cTn id="19" dur="5000" fill="hold"/>
                                        <p:tgtEl>
                                          <p:spTgt spid="15366"/>
                                        </p:tgtEl>
                                        <p:attrNameLst>
                                          <p:attrName>ppt_x</p:attrName>
                                        </p:attrNameLst>
                                      </p:cBhvr>
                                      <p:tavLst>
                                        <p:tav tm="0">
                                          <p:val>
                                            <p:strVal val="#ppt_x"/>
                                          </p:val>
                                        </p:tav>
                                        <p:tav tm="100000">
                                          <p:val>
                                            <p:strVal val="#ppt_x"/>
                                          </p:val>
                                        </p:tav>
                                      </p:tavLst>
                                    </p:anim>
                                    <p:anim calcmode="lin" valueType="num">
                                      <p:cBhvr additive="base">
                                        <p:cTn id="20" dur="5000" fill="hold"/>
                                        <p:tgtEl>
                                          <p:spTgt spid="15366"/>
                                        </p:tgtEl>
                                        <p:attrNameLst>
                                          <p:attrName>ppt_y</p:attrName>
                                        </p:attrNameLst>
                                      </p:cBhvr>
                                      <p:tavLst>
                                        <p:tav tm="0">
                                          <p:val>
                                            <p:strVal val="0-#ppt_h/2"/>
                                          </p:val>
                                        </p:tav>
                                        <p:tav tm="100000">
                                          <p:val>
                                            <p:strVal val="#ppt_y"/>
                                          </p:val>
                                        </p:tav>
                                      </p:tavLst>
                                    </p:anim>
                                  </p:childTnLst>
                                </p:cTn>
                              </p:par>
                              <p:par>
                                <p:cTn id="21" presetID="22" presetClass="entr" presetSubtype="8" fill="hold" grpId="0" nodeType="withEffect">
                                  <p:stCondLst>
                                    <p:cond delay="0"/>
                                  </p:stCondLst>
                                  <p:childTnLst>
                                    <p:set>
                                      <p:cBhvr>
                                        <p:cTn id="22" dur="1" fill="hold">
                                          <p:stCondLst>
                                            <p:cond delay="0"/>
                                          </p:stCondLst>
                                        </p:cTn>
                                        <p:tgtEl>
                                          <p:spTgt spid="15371"/>
                                        </p:tgtEl>
                                        <p:attrNameLst>
                                          <p:attrName>style.visibility</p:attrName>
                                        </p:attrNameLst>
                                      </p:cBhvr>
                                      <p:to>
                                        <p:strVal val="visible"/>
                                      </p:to>
                                    </p:set>
                                    <p:animEffect transition="in" filter="wipe(left)">
                                      <p:cBhvr>
                                        <p:cTn id="23" dur="500"/>
                                        <p:tgtEl>
                                          <p:spTgt spid="15371"/>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369"/>
                                        </p:tgtEl>
                                        <p:attrNameLst>
                                          <p:attrName>style.visibility</p:attrName>
                                        </p:attrNameLst>
                                      </p:cBhvr>
                                      <p:to>
                                        <p:strVal val="visible"/>
                                      </p:to>
                                    </p:set>
                                    <p:animEffect transition="in" filter="dissolve">
                                      <p:cBhvr>
                                        <p:cTn id="26" dur="500"/>
                                        <p:tgtEl>
                                          <p:spTgt spid="15369"/>
                                        </p:tgtEl>
                                      </p:cBhvr>
                                    </p:animEffect>
                                  </p:childTnLst>
                                </p:cTn>
                              </p:par>
                              <p:par>
                                <p:cTn id="27" presetID="6" presetClass="entr" presetSubtype="16" fill="hold" nodeType="withEffect">
                                  <p:stCondLst>
                                    <p:cond delay="0"/>
                                  </p:stCondLst>
                                  <p:childTnLst>
                                    <p:set>
                                      <p:cBhvr>
                                        <p:cTn id="28" dur="1" fill="hold">
                                          <p:stCondLst>
                                            <p:cond delay="0"/>
                                          </p:stCondLst>
                                        </p:cTn>
                                        <p:tgtEl>
                                          <p:spTgt spid="15367"/>
                                        </p:tgtEl>
                                        <p:attrNameLst>
                                          <p:attrName>style.visibility</p:attrName>
                                        </p:attrNameLst>
                                      </p:cBhvr>
                                      <p:to>
                                        <p:strVal val="visible"/>
                                      </p:to>
                                    </p:set>
                                    <p:animEffect transition="in" filter="circle(in)">
                                      <p:cBhvr>
                                        <p:cTn id="29" dur="2000"/>
                                        <p:tgtEl>
                                          <p:spTgt spid="15367"/>
                                        </p:tgtEl>
                                      </p:cBhvr>
                                    </p:animEffect>
                                  </p:childTnLst>
                                </p:cTn>
                              </p:par>
                              <p:par>
                                <p:cTn id="30" presetID="2" presetClass="entr" presetSubtype="1" fill="hold" nodeType="withEffect">
                                  <p:stCondLst>
                                    <p:cond delay="0"/>
                                  </p:stCondLst>
                                  <p:childTnLst>
                                    <p:set>
                                      <p:cBhvr>
                                        <p:cTn id="31" dur="1" fill="hold">
                                          <p:stCondLst>
                                            <p:cond delay="0"/>
                                          </p:stCondLst>
                                        </p:cTn>
                                        <p:tgtEl>
                                          <p:spTgt spid="15368"/>
                                        </p:tgtEl>
                                        <p:attrNameLst>
                                          <p:attrName>style.visibility</p:attrName>
                                        </p:attrNameLst>
                                      </p:cBhvr>
                                      <p:to>
                                        <p:strVal val="visible"/>
                                      </p:to>
                                    </p:set>
                                    <p:anim calcmode="lin" valueType="num">
                                      <p:cBhvr additive="base">
                                        <p:cTn id="32" dur="5000" fill="hold"/>
                                        <p:tgtEl>
                                          <p:spTgt spid="15368"/>
                                        </p:tgtEl>
                                        <p:attrNameLst>
                                          <p:attrName>ppt_x</p:attrName>
                                        </p:attrNameLst>
                                      </p:cBhvr>
                                      <p:tavLst>
                                        <p:tav tm="0">
                                          <p:val>
                                            <p:strVal val="#ppt_x"/>
                                          </p:val>
                                        </p:tav>
                                        <p:tav tm="100000">
                                          <p:val>
                                            <p:strVal val="#ppt_x"/>
                                          </p:val>
                                        </p:tav>
                                      </p:tavLst>
                                    </p:anim>
                                    <p:anim calcmode="lin" valueType="num">
                                      <p:cBhvr additive="base">
                                        <p:cTn id="33" dur="5000" fill="hold"/>
                                        <p:tgtEl>
                                          <p:spTgt spid="15368"/>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5372"/>
                                        </p:tgtEl>
                                        <p:attrNameLst>
                                          <p:attrName>style.visibility</p:attrName>
                                        </p:attrNameLst>
                                      </p:cBhvr>
                                      <p:to>
                                        <p:strVal val="visible"/>
                                      </p:to>
                                    </p:set>
                                    <p:animEffect transition="in" filter="barn(inVertical)">
                                      <p:cBhvr>
                                        <p:cTn id="38" dur="3000"/>
                                        <p:tgtEl>
                                          <p:spTgt spid="15372"/>
                                        </p:tgtEl>
                                      </p:cBhvr>
                                    </p:animEffect>
                                  </p:childTnLst>
                                </p:cTn>
                              </p:par>
                            </p:childTnLst>
                          </p:cTn>
                        </p:par>
                        <p:par>
                          <p:cTn id="39" fill="hold">
                            <p:stCondLst>
                              <p:cond delay="3000"/>
                            </p:stCondLst>
                            <p:childTnLst>
                              <p:par>
                                <p:cTn id="40" presetID="2" presetClass="entr" presetSubtype="4" fill="hold" grpId="0" nodeType="afterEffect">
                                  <p:stCondLst>
                                    <p:cond delay="0"/>
                                  </p:stCondLst>
                                  <p:childTnLst>
                                    <p:set>
                                      <p:cBhvr>
                                        <p:cTn id="41" dur="1" fill="hold">
                                          <p:stCondLst>
                                            <p:cond delay="0"/>
                                          </p:stCondLst>
                                        </p:cTn>
                                        <p:tgtEl>
                                          <p:spTgt spid="15374"/>
                                        </p:tgtEl>
                                        <p:attrNameLst>
                                          <p:attrName>style.visibility</p:attrName>
                                        </p:attrNameLst>
                                      </p:cBhvr>
                                      <p:to>
                                        <p:strVal val="visible"/>
                                      </p:to>
                                    </p:set>
                                    <p:anim calcmode="lin" valueType="num">
                                      <p:cBhvr additive="base">
                                        <p:cTn id="42" dur="500" fill="hold"/>
                                        <p:tgtEl>
                                          <p:spTgt spid="15374"/>
                                        </p:tgtEl>
                                        <p:attrNameLst>
                                          <p:attrName>ppt_x</p:attrName>
                                        </p:attrNameLst>
                                      </p:cBhvr>
                                      <p:tavLst>
                                        <p:tav tm="0">
                                          <p:val>
                                            <p:strVal val="#ppt_x"/>
                                          </p:val>
                                        </p:tav>
                                        <p:tav tm="100000">
                                          <p:val>
                                            <p:strVal val="#ppt_x"/>
                                          </p:val>
                                        </p:tav>
                                      </p:tavLst>
                                    </p:anim>
                                    <p:anim calcmode="lin" valueType="num">
                                      <p:cBhvr additive="base">
                                        <p:cTn id="43" dur="500" fill="hold"/>
                                        <p:tgtEl>
                                          <p:spTgt spid="15374"/>
                                        </p:tgtEl>
                                        <p:attrNameLst>
                                          <p:attrName>ppt_y</p:attrName>
                                        </p:attrNameLst>
                                      </p:cBhvr>
                                      <p:tavLst>
                                        <p:tav tm="0">
                                          <p:val>
                                            <p:strVal val="1+#ppt_h/2"/>
                                          </p:val>
                                        </p:tav>
                                        <p:tav tm="100000">
                                          <p:val>
                                            <p:strVal val="#ppt_y"/>
                                          </p:val>
                                        </p:tav>
                                      </p:tavLst>
                                    </p:anim>
                                  </p:childTnLst>
                                </p:cTn>
                              </p:par>
                              <p:par>
                                <p:cTn id="44" presetID="9" presetClass="entr" presetSubtype="0" fill="hold" grpId="0" nodeType="withEffect">
                                  <p:stCondLst>
                                    <p:cond delay="0"/>
                                  </p:stCondLst>
                                  <p:childTnLst>
                                    <p:set>
                                      <p:cBhvr>
                                        <p:cTn id="45" dur="1" fill="hold">
                                          <p:stCondLst>
                                            <p:cond delay="0"/>
                                          </p:stCondLst>
                                        </p:cTn>
                                        <p:tgtEl>
                                          <p:spTgt spid="15373"/>
                                        </p:tgtEl>
                                        <p:attrNameLst>
                                          <p:attrName>style.visibility</p:attrName>
                                        </p:attrNameLst>
                                      </p:cBhvr>
                                      <p:to>
                                        <p:strVal val="visible"/>
                                      </p:to>
                                    </p:set>
                                    <p:animEffect transition="in" filter="dissolve">
                                      <p:cBhvr>
                                        <p:cTn id="46" dur="3000"/>
                                        <p:tgtEl>
                                          <p:spTgt spid="15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P spid="15366" grpId="0" animBg="1"/>
      <p:bldP spid="15369" grpId="0" animBg="1"/>
      <p:bldP spid="15371" grpId="0" animBg="1"/>
      <p:bldP spid="15373" grpId="0" animBg="1"/>
      <p:bldP spid="1537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a:srcRect/>
          <a:stretch>
            <a:fillRect/>
          </a:stretch>
        </p:blipFill>
        <p:spPr bwMode="auto">
          <a:xfrm>
            <a:off x="250825" y="1268413"/>
            <a:ext cx="4343400" cy="1219200"/>
          </a:xfrm>
          <a:prstGeom prst="rect">
            <a:avLst/>
          </a:prstGeom>
          <a:noFill/>
          <a:ln w="9525">
            <a:noFill/>
            <a:miter lim="800000"/>
            <a:headEnd/>
            <a:tailEnd/>
          </a:ln>
        </p:spPr>
      </p:pic>
      <p:sp>
        <p:nvSpPr>
          <p:cNvPr id="13317" name="AutoShape 5"/>
          <p:cNvSpPr>
            <a:spLocks noChangeArrowheads="1"/>
          </p:cNvSpPr>
          <p:nvPr/>
        </p:nvSpPr>
        <p:spPr bwMode="auto">
          <a:xfrm>
            <a:off x="1042988" y="2276475"/>
            <a:ext cx="792162" cy="1800225"/>
          </a:xfrm>
          <a:prstGeom prst="upArrow">
            <a:avLst>
              <a:gd name="adj1" fmla="val 50000"/>
              <a:gd name="adj2" fmla="val 56814"/>
            </a:avLst>
          </a:prstGeom>
          <a:solidFill>
            <a:schemeClr val="folHlink"/>
          </a:solidFill>
          <a:ln w="9525">
            <a:solidFill>
              <a:schemeClr val="tx1"/>
            </a:solidFill>
            <a:miter lim="800000"/>
            <a:headEnd/>
            <a:tailEnd/>
          </a:ln>
        </p:spPr>
        <p:txBody>
          <a:bodyPr vert="eaVert" wrap="none" anchor="ctr">
            <a:prstTxWarp prst="textNoShape">
              <a:avLst/>
            </a:prstTxWarp>
          </a:bodyPr>
          <a:lstStyle/>
          <a:p>
            <a:endParaRPr lang="en-US"/>
          </a:p>
        </p:txBody>
      </p:sp>
      <p:sp>
        <p:nvSpPr>
          <p:cNvPr id="13318" name="WordArt 6"/>
          <p:cNvSpPr>
            <a:spLocks noChangeArrowheads="1" noChangeShapeType="1" noTextEdit="1"/>
          </p:cNvSpPr>
          <p:nvPr/>
        </p:nvSpPr>
        <p:spPr bwMode="auto">
          <a:xfrm>
            <a:off x="1331913" y="4437063"/>
            <a:ext cx="4667250" cy="647700"/>
          </a:xfrm>
          <a:prstGeom prst="rect">
            <a:avLst/>
          </a:prstGeom>
        </p:spPr>
        <p:txBody>
          <a:bodyPr wrap="none" fromWordArt="1">
            <a:prstTxWarp prst="textPlain">
              <a:avLst>
                <a:gd name="adj" fmla="val 50000"/>
              </a:avLst>
            </a:prstTxWarp>
          </a:bodyPr>
          <a:lstStyle/>
          <a:p>
            <a:pPr algn="ctr"/>
            <a:r>
              <a:rPr lang="en-US" sz="3600" kern="10">
                <a:ln w="9525">
                  <a:solidFill>
                    <a:srgbClr val="333300"/>
                  </a:solidFill>
                  <a:round/>
                  <a:headEnd/>
                  <a:tailEnd/>
                </a:ln>
                <a:solidFill>
                  <a:srgbClr val="99CC00"/>
                </a:solidFill>
                <a:latin typeface="Arial Black"/>
                <a:ea typeface="Arial Black"/>
                <a:cs typeface="Arial Black"/>
              </a:rPr>
              <a:t>E is eating the line</a:t>
            </a:r>
          </a:p>
        </p:txBody>
      </p:sp>
      <p:pic>
        <p:nvPicPr>
          <p:cNvPr id="13319" name="Picture 7"/>
          <p:cNvPicPr>
            <a:picLocks noChangeAspect="1" noChangeArrowheads="1"/>
          </p:cNvPicPr>
          <p:nvPr/>
        </p:nvPicPr>
        <p:blipFill>
          <a:blip r:embed="rId4"/>
          <a:srcRect/>
          <a:stretch>
            <a:fillRect/>
          </a:stretch>
        </p:blipFill>
        <p:spPr bwMode="auto">
          <a:xfrm>
            <a:off x="4787900" y="476250"/>
            <a:ext cx="3132138" cy="3128963"/>
          </a:xfrm>
          <a:prstGeom prst="rect">
            <a:avLst/>
          </a:prstGeom>
          <a:noFill/>
          <a:ln w="9525">
            <a:noFill/>
            <a:miter lim="800000"/>
            <a:headEnd/>
            <a:tailEnd/>
          </a:ln>
        </p:spPr>
      </p:pic>
      <p:sp>
        <p:nvSpPr>
          <p:cNvPr id="13320" name="Line 8"/>
          <p:cNvSpPr>
            <a:spLocks noChangeShapeType="1"/>
          </p:cNvSpPr>
          <p:nvPr/>
        </p:nvSpPr>
        <p:spPr bwMode="auto">
          <a:xfrm flipV="1">
            <a:off x="3203575" y="2492375"/>
            <a:ext cx="1944688" cy="1800225"/>
          </a:xfrm>
          <a:prstGeom prst="line">
            <a:avLst/>
          </a:prstGeom>
          <a:noFill/>
          <a:ln w="76200">
            <a:solidFill>
              <a:srgbClr val="99CC00"/>
            </a:solidFill>
            <a:round/>
            <a:headEnd/>
            <a:tailEnd type="triangle" w="med" len="med"/>
          </a:ln>
        </p:spPr>
        <p:txBody>
          <a:bodyPr>
            <a:prstTxWarp prst="textNoShape">
              <a:avLst/>
            </a:prstTxWarp>
          </a:bodyPr>
          <a:lstStyle/>
          <a:p>
            <a:endParaRPr lang="en-US"/>
          </a:p>
        </p:txBody>
      </p:sp>
      <p:pic>
        <p:nvPicPr>
          <p:cNvPr id="13321" name="Picture 9" descr="valve 1and 2"/>
          <p:cNvPicPr>
            <a:picLocks noChangeAspect="1" noChangeArrowheads="1"/>
          </p:cNvPicPr>
          <p:nvPr/>
        </p:nvPicPr>
        <p:blipFill>
          <a:blip r:embed="rId5"/>
          <a:srcRect/>
          <a:stretch>
            <a:fillRect/>
          </a:stretch>
        </p:blipFill>
        <p:spPr bwMode="auto">
          <a:xfrm>
            <a:off x="684213" y="4941888"/>
            <a:ext cx="3816350" cy="1579562"/>
          </a:xfrm>
          <a:prstGeom prst="rect">
            <a:avLst/>
          </a:prstGeom>
          <a:noFill/>
          <a:ln w="9525">
            <a:noFill/>
            <a:miter lim="800000"/>
            <a:headEnd/>
            <a:tailEnd/>
          </a:ln>
        </p:spPr>
      </p:pic>
      <p:sp>
        <p:nvSpPr>
          <p:cNvPr id="13322" name="AutoShape 10"/>
          <p:cNvSpPr>
            <a:spLocks noChangeArrowheads="1"/>
          </p:cNvSpPr>
          <p:nvPr/>
        </p:nvSpPr>
        <p:spPr bwMode="auto">
          <a:xfrm>
            <a:off x="5508625" y="5084763"/>
            <a:ext cx="2736850" cy="15128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2</a:t>
            </a:r>
          </a:p>
        </p:txBody>
      </p:sp>
      <p:sp>
        <p:nvSpPr>
          <p:cNvPr id="13323" name="Line 11"/>
          <p:cNvSpPr>
            <a:spLocks noChangeShapeType="1"/>
          </p:cNvSpPr>
          <p:nvPr/>
        </p:nvSpPr>
        <p:spPr bwMode="auto">
          <a:xfrm>
            <a:off x="4427538" y="5876925"/>
            <a:ext cx="865187"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1+#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fade">
                                      <p:cBhvr>
                                        <p:cTn id="11" dur="2000"/>
                                        <p:tgtEl>
                                          <p:spTgt spid="13317"/>
                                        </p:tgtEl>
                                      </p:cBhvr>
                                    </p:animEffect>
                                    <p:anim calcmode="lin" valueType="num">
                                      <p:cBhvr>
                                        <p:cTn id="12" dur="2000" fill="hold"/>
                                        <p:tgtEl>
                                          <p:spTgt spid="13317"/>
                                        </p:tgtEl>
                                        <p:attrNameLst>
                                          <p:attrName>style.rotation</p:attrName>
                                        </p:attrNameLst>
                                      </p:cBhvr>
                                      <p:tavLst>
                                        <p:tav tm="0">
                                          <p:val>
                                            <p:fltVal val="720"/>
                                          </p:val>
                                        </p:tav>
                                        <p:tav tm="100000">
                                          <p:val>
                                            <p:fltVal val="0"/>
                                          </p:val>
                                        </p:tav>
                                      </p:tavLst>
                                    </p:anim>
                                    <p:anim calcmode="lin" valueType="num">
                                      <p:cBhvr>
                                        <p:cTn id="13" dur="2000" fill="hold"/>
                                        <p:tgtEl>
                                          <p:spTgt spid="13317"/>
                                        </p:tgtEl>
                                        <p:attrNameLst>
                                          <p:attrName>ppt_h</p:attrName>
                                        </p:attrNameLst>
                                      </p:cBhvr>
                                      <p:tavLst>
                                        <p:tav tm="0">
                                          <p:val>
                                            <p:fltVal val="0"/>
                                          </p:val>
                                        </p:tav>
                                        <p:tav tm="100000">
                                          <p:val>
                                            <p:strVal val="#ppt_h"/>
                                          </p:val>
                                        </p:tav>
                                      </p:tavLst>
                                    </p:anim>
                                    <p:anim calcmode="lin" valueType="num">
                                      <p:cBhvr>
                                        <p:cTn id="14" dur="2000" fill="hold"/>
                                        <p:tgtEl>
                                          <p:spTgt spid="13317"/>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3320"/>
                                        </p:tgtEl>
                                        <p:attrNameLst>
                                          <p:attrName>style.visibility</p:attrName>
                                        </p:attrNameLst>
                                      </p:cBhvr>
                                      <p:to>
                                        <p:strVal val="visible"/>
                                      </p:to>
                                    </p:set>
                                    <p:anim calcmode="lin" valueType="num">
                                      <p:cBhvr additive="base">
                                        <p:cTn id="23" dur="500" fill="hold"/>
                                        <p:tgtEl>
                                          <p:spTgt spid="13320"/>
                                        </p:tgtEl>
                                        <p:attrNameLst>
                                          <p:attrName>ppt_x</p:attrName>
                                        </p:attrNameLst>
                                      </p:cBhvr>
                                      <p:tavLst>
                                        <p:tav tm="0">
                                          <p:val>
                                            <p:strVal val="0-#ppt_w/2"/>
                                          </p:val>
                                        </p:tav>
                                        <p:tav tm="100000">
                                          <p:val>
                                            <p:strVal val="#ppt_x"/>
                                          </p:val>
                                        </p:tav>
                                      </p:tavLst>
                                    </p:anim>
                                    <p:anim calcmode="lin" valueType="num">
                                      <p:cBhvr additive="base">
                                        <p:cTn id="24" dur="500" fill="hold"/>
                                        <p:tgtEl>
                                          <p:spTgt spid="13320"/>
                                        </p:tgtEl>
                                        <p:attrNameLst>
                                          <p:attrName>ppt_y</p:attrName>
                                        </p:attrNameLst>
                                      </p:cBhvr>
                                      <p:tavLst>
                                        <p:tav tm="0">
                                          <p:val>
                                            <p:strVal val="1+#ppt_h/2"/>
                                          </p:val>
                                        </p:tav>
                                        <p:tav tm="100000">
                                          <p:val>
                                            <p:strVal val="#ppt_y"/>
                                          </p:val>
                                        </p:tav>
                                      </p:tavLst>
                                    </p:anim>
                                  </p:childTnLst>
                                </p:cTn>
                              </p:par>
                              <p:par>
                                <p:cTn id="25" presetID="9" presetClass="entr" presetSubtype="0" fill="hold" nodeType="withEffect">
                                  <p:stCondLst>
                                    <p:cond delay="0"/>
                                  </p:stCondLst>
                                  <p:childTnLst>
                                    <p:set>
                                      <p:cBhvr>
                                        <p:cTn id="26" dur="1" fill="hold">
                                          <p:stCondLst>
                                            <p:cond delay="0"/>
                                          </p:stCondLst>
                                        </p:cTn>
                                        <p:tgtEl>
                                          <p:spTgt spid="13319"/>
                                        </p:tgtEl>
                                        <p:attrNameLst>
                                          <p:attrName>style.visibility</p:attrName>
                                        </p:attrNameLst>
                                      </p:cBhvr>
                                      <p:to>
                                        <p:strVal val="visible"/>
                                      </p:to>
                                    </p:set>
                                    <p:animEffect transition="in" filter="dissolve">
                                      <p:cBhvr>
                                        <p:cTn id="27" dur="500"/>
                                        <p:tgtEl>
                                          <p:spTgt spid="133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barn(inVertical)">
                                      <p:cBhvr>
                                        <p:cTn id="32" dur="2000"/>
                                        <p:tgtEl>
                                          <p:spTgt spid="13321"/>
                                        </p:tgtEl>
                                      </p:cBhvr>
                                    </p:animEffect>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13323"/>
                                        </p:tgtEl>
                                        <p:attrNameLst>
                                          <p:attrName>style.visibility</p:attrName>
                                        </p:attrNameLst>
                                      </p:cBhvr>
                                      <p:to>
                                        <p:strVal val="visible"/>
                                      </p:to>
                                    </p:set>
                                    <p:anim calcmode="lin" valueType="num">
                                      <p:cBhvr additive="base">
                                        <p:cTn id="36" dur="500" fill="hold"/>
                                        <p:tgtEl>
                                          <p:spTgt spid="13323"/>
                                        </p:tgtEl>
                                        <p:attrNameLst>
                                          <p:attrName>ppt_x</p:attrName>
                                        </p:attrNameLst>
                                      </p:cBhvr>
                                      <p:tavLst>
                                        <p:tav tm="0">
                                          <p:val>
                                            <p:strVal val="0-#ppt_w/2"/>
                                          </p:val>
                                        </p:tav>
                                        <p:tav tm="100000">
                                          <p:val>
                                            <p:strVal val="#ppt_x"/>
                                          </p:val>
                                        </p:tav>
                                      </p:tavLst>
                                    </p:anim>
                                    <p:anim calcmode="lin" valueType="num">
                                      <p:cBhvr additive="base">
                                        <p:cTn id="37" dur="500" fill="hold"/>
                                        <p:tgtEl>
                                          <p:spTgt spid="13323"/>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3322"/>
                                        </p:tgtEl>
                                        <p:attrNameLst>
                                          <p:attrName>style.visibility</p:attrName>
                                        </p:attrNameLst>
                                      </p:cBhvr>
                                      <p:to>
                                        <p:strVal val="visible"/>
                                      </p:to>
                                    </p:set>
                                    <p:anim calcmode="lin" valueType="num">
                                      <p:cBhvr additive="base">
                                        <p:cTn id="40" dur="2000" fill="hold"/>
                                        <p:tgtEl>
                                          <p:spTgt spid="13322"/>
                                        </p:tgtEl>
                                        <p:attrNameLst>
                                          <p:attrName>ppt_x</p:attrName>
                                        </p:attrNameLst>
                                      </p:cBhvr>
                                      <p:tavLst>
                                        <p:tav tm="0">
                                          <p:val>
                                            <p:strVal val="1+#ppt_w/2"/>
                                          </p:val>
                                        </p:tav>
                                        <p:tav tm="100000">
                                          <p:val>
                                            <p:strVal val="#ppt_x"/>
                                          </p:val>
                                        </p:tav>
                                      </p:tavLst>
                                    </p:anim>
                                    <p:anim calcmode="lin" valueType="num">
                                      <p:cBhvr additive="base">
                                        <p:cTn id="41" dur="2000" fill="hold"/>
                                        <p:tgtEl>
                                          <p:spTgt spid="13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P spid="13318" grpId="0" animBg="1"/>
      <p:bldP spid="13320" grpId="0" animBg="1"/>
      <p:bldP spid="13322" grpId="0" animBg="1"/>
      <p:bldP spid="133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19"/>
          <a:srcRect/>
          <a:stretch>
            <a:fillRect/>
          </a:stretch>
        </p:blipFill>
        <p:spPr bwMode="auto">
          <a:xfrm>
            <a:off x="347420" y="1322499"/>
            <a:ext cx="8510588" cy="4535488"/>
          </a:xfrm>
          <a:prstGeom prst="rect">
            <a:avLst/>
          </a:prstGeom>
          <a:noFill/>
          <a:ln w="9525">
            <a:noFill/>
            <a:miter lim="800000"/>
            <a:headEnd/>
            <a:tailEnd/>
          </a:ln>
        </p:spPr>
      </p:pic>
      <p:sp>
        <p:nvSpPr>
          <p:cNvPr id="11" name="TextBox 10"/>
          <p:cNvSpPr txBox="1"/>
          <p:nvPr/>
        </p:nvSpPr>
        <p:spPr>
          <a:xfrm>
            <a:off x="419950" y="6326314"/>
            <a:ext cx="5821811" cy="369332"/>
          </a:xfrm>
          <a:prstGeom prst="rect">
            <a:avLst/>
          </a:prstGeom>
          <a:noFill/>
        </p:spPr>
        <p:txBody>
          <a:bodyPr wrap="square" rtlCol="0">
            <a:spAutoFit/>
          </a:bodyPr>
          <a:lstStyle/>
          <a:p>
            <a:r>
              <a:rPr lang="en-US" dirty="0" smtClean="0">
                <a:solidFill>
                  <a:srgbClr val="0000FF"/>
                </a:solidFill>
                <a:latin typeface="Apple Chancery"/>
                <a:cs typeface="Apple Chancery"/>
              </a:rPr>
              <a:t>slow      bit quicker     quick      fast</a:t>
            </a:r>
            <a:endParaRPr lang="en-US" dirty="0">
              <a:solidFill>
                <a:srgbClr val="0000FF"/>
              </a:solidFill>
              <a:latin typeface="Apple Chancery"/>
              <a:cs typeface="Apple Chancery"/>
            </a:endParaRPr>
          </a:p>
        </p:txBody>
      </p:sp>
      <p:sp>
        <p:nvSpPr>
          <p:cNvPr id="12" name="Rectangle 11"/>
          <p:cNvSpPr/>
          <p:nvPr/>
        </p:nvSpPr>
        <p:spPr>
          <a:xfrm>
            <a:off x="4133220" y="754839"/>
            <a:ext cx="4468669" cy="369332"/>
          </a:xfrm>
          <a:prstGeom prst="rect">
            <a:avLst/>
          </a:prstGeom>
        </p:spPr>
        <p:txBody>
          <a:bodyPr wrap="square">
            <a:spAutoFit/>
          </a:bodyPr>
          <a:lstStyle/>
          <a:p>
            <a:r>
              <a:rPr lang="en-US" dirty="0" smtClean="0">
                <a:solidFill>
                  <a:srgbClr val="0000FF"/>
                </a:solidFill>
                <a:latin typeface="Apple Chancery"/>
                <a:cs typeface="Apple Chancery"/>
              </a:rPr>
              <a:t> slow   bit quicker    quick      fast</a:t>
            </a:r>
            <a:endParaRPr lang="en-US" dirty="0">
              <a:solidFill>
                <a:srgbClr val="0000FF"/>
              </a:solidFill>
              <a:latin typeface="Apple Chancery"/>
              <a:cs typeface="Apple Chancery"/>
            </a:endParaRPr>
          </a:p>
        </p:txBody>
      </p:sp>
      <p:pic>
        <p:nvPicPr>
          <p:cNvPr id="2" name="Hot Cross Bb 9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488038" y="5864505"/>
            <a:ext cx="461809" cy="461809"/>
          </a:xfrm>
          <a:prstGeom prst="rect">
            <a:avLst/>
          </a:prstGeom>
        </p:spPr>
      </p:pic>
      <p:pic>
        <p:nvPicPr>
          <p:cNvPr id="3" name="Hot Cross Bb 100.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1677249" y="5864505"/>
            <a:ext cx="437848" cy="437848"/>
          </a:xfrm>
          <a:prstGeom prst="rect">
            <a:avLst/>
          </a:prstGeom>
        </p:spPr>
      </p:pic>
      <p:pic>
        <p:nvPicPr>
          <p:cNvPr id="4" name="Hot Cross Bb 130.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0"/>
          <a:stretch>
            <a:fillRect/>
          </a:stretch>
        </p:blipFill>
        <p:spPr>
          <a:xfrm>
            <a:off x="2671617" y="5864505"/>
            <a:ext cx="473789" cy="473789"/>
          </a:xfrm>
          <a:prstGeom prst="rect">
            <a:avLst/>
          </a:prstGeom>
        </p:spPr>
      </p:pic>
      <p:pic>
        <p:nvPicPr>
          <p:cNvPr id="5" name="Hot Cross Bb 152.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0"/>
          <a:stretch>
            <a:fillRect/>
          </a:stretch>
        </p:blipFill>
        <p:spPr>
          <a:xfrm>
            <a:off x="3486281" y="5840544"/>
            <a:ext cx="461809" cy="461809"/>
          </a:xfrm>
          <a:prstGeom prst="rect">
            <a:avLst/>
          </a:prstGeom>
        </p:spPr>
      </p:pic>
      <p:pic>
        <p:nvPicPr>
          <p:cNvPr id="6" name="05Hot Cross Rock Buns Eb 92.mp3">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0"/>
          <a:stretch>
            <a:fillRect/>
          </a:stretch>
        </p:blipFill>
        <p:spPr>
          <a:xfrm>
            <a:off x="4348860" y="222413"/>
            <a:ext cx="437848" cy="437848"/>
          </a:xfrm>
          <a:prstGeom prst="rect">
            <a:avLst/>
          </a:prstGeom>
        </p:spPr>
      </p:pic>
      <p:pic>
        <p:nvPicPr>
          <p:cNvPr id="7" name="06Hot Cross Rock Buns Eb 100.mp3">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0"/>
          <a:stretch>
            <a:fillRect/>
          </a:stretch>
        </p:blipFill>
        <p:spPr>
          <a:xfrm>
            <a:off x="5139568" y="222413"/>
            <a:ext cx="473789" cy="473789"/>
          </a:xfrm>
          <a:prstGeom prst="rect">
            <a:avLst/>
          </a:prstGeom>
        </p:spPr>
      </p:pic>
      <p:pic>
        <p:nvPicPr>
          <p:cNvPr id="8" name="07Hot Cross Rock Buns Eb 130.mp3">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0"/>
          <a:stretch>
            <a:fillRect/>
          </a:stretch>
        </p:blipFill>
        <p:spPr>
          <a:xfrm>
            <a:off x="6121957" y="270337"/>
            <a:ext cx="413888" cy="413888"/>
          </a:xfrm>
          <a:prstGeom prst="rect">
            <a:avLst/>
          </a:prstGeom>
        </p:spPr>
      </p:pic>
      <p:pic>
        <p:nvPicPr>
          <p:cNvPr id="9" name="08Hot Cross Rock Buns Eb 152.mp3">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20"/>
          <a:stretch>
            <a:fillRect/>
          </a:stretch>
        </p:blipFill>
        <p:spPr>
          <a:xfrm>
            <a:off x="6953835" y="191706"/>
            <a:ext cx="468555" cy="468555"/>
          </a:xfrm>
          <a:prstGeom prst="rect">
            <a:avLst/>
          </a:prstGeom>
        </p:spPr>
      </p:pic>
      <p:pic>
        <p:nvPicPr>
          <p:cNvPr id="21" name="Picture 20"/>
          <p:cNvPicPr>
            <a:picLocks noChangeAspect="1"/>
          </p:cNvPicPr>
          <p:nvPr/>
        </p:nvPicPr>
        <p:blipFill>
          <a:blip r:embed="rId21"/>
          <a:stretch>
            <a:fillRect/>
          </a:stretch>
        </p:blipFill>
        <p:spPr>
          <a:xfrm>
            <a:off x="2857163" y="270337"/>
            <a:ext cx="629118" cy="629118"/>
          </a:xfrm>
          <a:prstGeom prst="rect">
            <a:avLst/>
          </a:prstGeom>
        </p:spPr>
      </p:pic>
      <p:pic>
        <p:nvPicPr>
          <p:cNvPr id="22" name="Picture 21"/>
          <p:cNvPicPr>
            <a:picLocks noChangeAspect="1"/>
          </p:cNvPicPr>
          <p:nvPr/>
        </p:nvPicPr>
        <p:blipFill>
          <a:blip r:embed="rId22"/>
          <a:stretch>
            <a:fillRect/>
          </a:stretch>
        </p:blipFill>
        <p:spPr>
          <a:xfrm>
            <a:off x="4133220" y="5864505"/>
            <a:ext cx="510831" cy="510831"/>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7500"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0133" fill="hold"/>
                                        <p:tgtEl>
                                          <p:spTgt spid="4"/>
                                        </p:tgtEl>
                                      </p:cBhvr>
                                    </p:cmd>
                                  </p:childTnLst>
                                </p:cTn>
                              </p:par>
                            </p:childTnLst>
                          </p:cTn>
                        </p:par>
                      </p:childTnLst>
                    </p:cTn>
                  </p:par>
                </p:childTnLst>
              </p:cTn>
              <p:nextCondLst>
                <p:cond evt="onClick" delay="0">
                  <p:tgtEl>
                    <p:spTgt spid="4"/>
                  </p:tgtEl>
                </p:cond>
              </p:nextCondLst>
            </p:seq>
            <p:audio>
              <p:cMediaNode vol="80000">
                <p:cTn id="19" fill="hold" display="0">
                  <p:stCondLst>
                    <p:cond delay="indefinite"/>
                  </p:stCondLst>
                  <p:endCondLst>
                    <p:cond evt="onStopAudio" delay="0">
                      <p:tgtEl>
                        <p:sldTgt/>
                      </p:tgtEl>
                    </p:cond>
                  </p:endCondLst>
                </p:cTn>
                <p:tgtEl>
                  <p:spTgt spid="4"/>
                </p:tgtEl>
              </p:cMediaNode>
            </p:audio>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46863" fill="hold"/>
                                        <p:tgtEl>
                                          <p:spTgt spid="5"/>
                                        </p:tgtEl>
                                      </p:cBhvr>
                                    </p:cmd>
                                  </p:childTnLst>
                                </p:cTn>
                              </p:par>
                            </p:childTnLst>
                          </p:cTn>
                        </p:par>
                      </p:childTnLst>
                    </p:cTn>
                  </p:par>
                </p:childTnLst>
              </p:cTn>
              <p:nextCondLst>
                <p:cond evt="onClick" delay="0">
                  <p:tgtEl>
                    <p:spTgt spid="5"/>
                  </p:tgtEl>
                </p:cond>
              </p:nextCondLst>
            </p:seq>
            <p:audio>
              <p:cMediaNode vol="80000">
                <p:cTn id="25" fill="hold" display="0">
                  <p:stCondLst>
                    <p:cond delay="indefinite"/>
                  </p:stCondLst>
                  <p:endCondLst>
                    <p:cond evt="onStopAudio" delay="0">
                      <p:tgtEl>
                        <p:sldTgt/>
                      </p:tgtEl>
                    </p:cond>
                  </p:endCondLst>
                </p:cTn>
                <p:tgtEl>
                  <p:spTgt spid="5"/>
                </p:tgtEl>
              </p:cMediaNode>
            </p:audio>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73298" fill="hold"/>
                                        <p:tgtEl>
                                          <p:spTgt spid="6"/>
                                        </p:tgtEl>
                                      </p:cBhvr>
                                    </p:cmd>
                                  </p:childTnLst>
                                </p:cTn>
                              </p:par>
                            </p:childTnLst>
                          </p:cTn>
                        </p:par>
                      </p:childTnLst>
                    </p:cTn>
                  </p:par>
                </p:childTnLst>
              </p:cTn>
              <p:nextCondLst>
                <p:cond evt="onClick" delay="0">
                  <p:tgtEl>
                    <p:spTgt spid="6"/>
                  </p:tgtEl>
                </p:cond>
              </p:nextCondLst>
            </p:seq>
            <p:audio>
              <p:cMediaNode vol="80000">
                <p:cTn id="31" fill="hold" display="0">
                  <p:stCondLst>
                    <p:cond delay="indefinite"/>
                  </p:stCondLst>
                  <p:endCondLst>
                    <p:cond evt="onStopAudio" delay="0">
                      <p:tgtEl>
                        <p:sldTgt/>
                      </p:tgtEl>
                    </p:cond>
                  </p:endCondLst>
                </p:cTn>
                <p:tgtEl>
                  <p:spTgt spid="6"/>
                </p:tgtEl>
              </p:cMediaNode>
            </p:audio>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68910" fill="hold"/>
                                        <p:tgtEl>
                                          <p:spTgt spid="7"/>
                                        </p:tgtEl>
                                      </p:cBhvr>
                                    </p:cmd>
                                  </p:childTnLst>
                                </p:cTn>
                              </p:par>
                            </p:childTnLst>
                          </p:cTn>
                        </p:par>
                      </p:childTnLst>
                    </p:cTn>
                  </p:par>
                </p:childTnLst>
              </p:cTn>
              <p:nextCondLst>
                <p:cond evt="onClick" delay="0">
                  <p:tgtEl>
                    <p:spTgt spid="7"/>
                  </p:tgtEl>
                </p:cond>
              </p:nextCondLst>
            </p:seq>
            <p:audio>
              <p:cMediaNode vol="80000">
                <p:cTn id="37" fill="hold" display="0">
                  <p:stCondLst>
                    <p:cond delay="indefinite"/>
                  </p:stCondLst>
                  <p:endCondLst>
                    <p:cond evt="onStopAudio" delay="0">
                      <p:tgtEl>
                        <p:sldTgt/>
                      </p:tgtEl>
                    </p:cond>
                  </p:endCondLst>
                </p:cTn>
                <p:tgtEl>
                  <p:spTgt spid="7"/>
                </p:tgtEl>
              </p:cMediaNode>
            </p:audio>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61596" fill="hold"/>
                                        <p:tgtEl>
                                          <p:spTgt spid="8"/>
                                        </p:tgtEl>
                                      </p:cBhvr>
                                    </p:cmd>
                                  </p:childTnLst>
                                </p:cTn>
                              </p:par>
                            </p:childTnLst>
                          </p:cTn>
                        </p:par>
                      </p:childTnLst>
                    </p:cTn>
                  </p:par>
                </p:childTnLst>
              </p:cTn>
              <p:nextCondLst>
                <p:cond evt="onClick" delay="0">
                  <p:tgtEl>
                    <p:spTgt spid="8"/>
                  </p:tgtEl>
                </p:cond>
              </p:nextCondLst>
            </p:seq>
            <p:audio>
              <p:cMediaNode vol="80000">
                <p:cTn id="43" fill="hold" display="0">
                  <p:stCondLst>
                    <p:cond delay="indefinite"/>
                  </p:stCondLst>
                  <p:endCondLst>
                    <p:cond evt="onStopAudio" delay="0">
                      <p:tgtEl>
                        <p:sldTgt/>
                      </p:tgtEl>
                    </p:cond>
                  </p:endCondLst>
                </p:cTn>
                <p:tgtEl>
                  <p:spTgt spid="8"/>
                </p:tgtEl>
              </p:cMediaNode>
            </p:audio>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49998" fill="hold"/>
                                        <p:tgtEl>
                                          <p:spTgt spid="9"/>
                                        </p:tgtEl>
                                      </p:cBhvr>
                                    </p:cmd>
                                  </p:childTnLst>
                                </p:cTn>
                              </p:par>
                            </p:childTnLst>
                          </p:cTn>
                        </p:par>
                      </p:childTnLst>
                    </p:cTn>
                  </p:par>
                </p:childTnLst>
              </p:cTn>
              <p:nextCondLst>
                <p:cond evt="onClick" delay="0">
                  <p:tgtEl>
                    <p:spTgt spid="9"/>
                  </p:tgtEl>
                </p:cond>
              </p:nextCondLst>
            </p:seq>
            <p:audio>
              <p:cMediaNode vol="80000">
                <p:cTn id="49"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489</TotalTime>
  <Words>297</Words>
  <Application>Microsoft Macintosh PowerPoint</Application>
  <PresentationFormat>On-screen Show (4:3)</PresentationFormat>
  <Paragraphs>57</Paragraphs>
  <Slides>22</Slides>
  <Notes>7</Notes>
  <HiddenSlides>0</HiddenSlides>
  <MMClips>23</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Hot Cross Rock Buns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Note Names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Hot Cross Rock Buns</dc:title>
  <dc:creator>Michael H Bates</dc:creator>
  <cp:lastModifiedBy>Michael H Bates</cp:lastModifiedBy>
  <cp:revision>23</cp:revision>
  <dcterms:created xsi:type="dcterms:W3CDTF">2013-10-09T08:57:06Z</dcterms:created>
  <dcterms:modified xsi:type="dcterms:W3CDTF">2014-01-05T14:25:08Z</dcterms:modified>
</cp:coreProperties>
</file>