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9" d="100"/>
          <a:sy n="149" d="100"/>
        </p:scale>
        <p:origin x="-12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A1FC2-15F9-7D45-84F4-F5B2B9120266}" type="datetimeFigureOut">
              <a:rPr lang="en-US" smtClean="0"/>
              <a:pPr/>
              <a:t>10/2/11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9DDAF-A2F5-B549-BB2E-BE6E52999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First%20remix%20Sounds.mp3" TargetMode="Externa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First%20remix%20Sounds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First%20remix%20Sounds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First%20remix%20Sounds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Haslemere%20Rock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Haslemere%20Rock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Haslemere%20Rock.mp3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Haslemere%20Rock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92" y="763075"/>
            <a:ext cx="8564880" cy="5147310"/>
          </a:xfrm>
          <a:prstGeom prst="rect">
            <a:avLst/>
          </a:prstGeom>
        </p:spPr>
      </p:pic>
      <p:pic>
        <p:nvPicPr>
          <p:cNvPr id="3" name="First remix Sound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16965" y="6056592"/>
            <a:ext cx="404013" cy="404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54" y="743536"/>
            <a:ext cx="8564880" cy="5147310"/>
          </a:xfrm>
          <a:prstGeom prst="rect">
            <a:avLst/>
          </a:prstGeom>
        </p:spPr>
      </p:pic>
      <p:pic>
        <p:nvPicPr>
          <p:cNvPr id="3" name="First remix Sound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16965" y="6056592"/>
            <a:ext cx="404013" cy="404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61" y="753305"/>
            <a:ext cx="8564880" cy="5147310"/>
          </a:xfrm>
          <a:prstGeom prst="rect">
            <a:avLst/>
          </a:prstGeom>
        </p:spPr>
      </p:pic>
      <p:pic>
        <p:nvPicPr>
          <p:cNvPr id="3" name="First remix Sound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16965" y="6056592"/>
            <a:ext cx="404013" cy="404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62" y="714228"/>
            <a:ext cx="8564880" cy="5147310"/>
          </a:xfrm>
          <a:prstGeom prst="rect">
            <a:avLst/>
          </a:prstGeom>
        </p:spPr>
      </p:pic>
      <p:pic>
        <p:nvPicPr>
          <p:cNvPr id="3" name="First remix Sound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16965" y="6056592"/>
            <a:ext cx="404013" cy="404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59" y="485200"/>
            <a:ext cx="8747760" cy="5135880"/>
          </a:xfrm>
          <a:prstGeom prst="rect">
            <a:avLst/>
          </a:prstGeom>
        </p:spPr>
      </p:pic>
      <p:pic>
        <p:nvPicPr>
          <p:cNvPr id="3" name="Haslemere R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083350" y="5927013"/>
            <a:ext cx="434719" cy="434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18" y="338320"/>
            <a:ext cx="8747760" cy="5135880"/>
          </a:xfrm>
          <a:prstGeom prst="rect">
            <a:avLst/>
          </a:prstGeom>
        </p:spPr>
      </p:pic>
      <p:pic>
        <p:nvPicPr>
          <p:cNvPr id="3" name="Haslemere R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083350" y="5927013"/>
            <a:ext cx="434719" cy="434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19" y="433360"/>
            <a:ext cx="8747760" cy="5135880"/>
          </a:xfrm>
          <a:prstGeom prst="rect">
            <a:avLst/>
          </a:prstGeom>
        </p:spPr>
      </p:pic>
      <p:pic>
        <p:nvPicPr>
          <p:cNvPr id="3" name="Haslemere R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083350" y="5927013"/>
            <a:ext cx="434719" cy="434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90" y="649360"/>
            <a:ext cx="8747760" cy="5135880"/>
          </a:xfrm>
          <a:prstGeom prst="rect">
            <a:avLst/>
          </a:prstGeom>
        </p:spPr>
      </p:pic>
      <p:pic>
        <p:nvPicPr>
          <p:cNvPr id="3" name="Haslemere R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083350" y="5927013"/>
            <a:ext cx="434719" cy="434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0</Words>
  <Application>Microsoft Macintosh PowerPoint</Application>
  <PresentationFormat>On-screen Show (4:3)</PresentationFormat>
  <Paragraphs>0</Paragraphs>
  <Slides>8</Slides>
  <Notes>0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4</cp:revision>
  <dcterms:created xsi:type="dcterms:W3CDTF">2011-10-02T20:00:44Z</dcterms:created>
  <dcterms:modified xsi:type="dcterms:W3CDTF">2011-10-02T21:27:20Z</dcterms:modified>
</cp:coreProperties>
</file>