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4D8C2-1FB7-6C44-BE5C-392A32ED8A20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C935-1718-DA4B-8248-A26122903FA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1A.BMS%2010/Gospel%20R%20Pack/Gospel%20Rock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60" y="436189"/>
            <a:ext cx="8656320" cy="5558790"/>
          </a:xfrm>
          <a:prstGeom prst="rect">
            <a:avLst/>
          </a:prstGeom>
        </p:spPr>
      </p:pic>
      <p:pic>
        <p:nvPicPr>
          <p:cNvPr id="5" name="Gospel Rock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7151919" y="436189"/>
            <a:ext cx="432698" cy="4326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65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5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31900"/>
            <a:ext cx="8656320" cy="3295650"/>
          </a:xfrm>
          <a:prstGeom prst="rect">
            <a:avLst/>
          </a:prstGeom>
        </p:spPr>
      </p:pic>
    </p:spTree>
  </p:cSld>
  <p:clrMapOvr>
    <a:masterClrMapping/>
  </p:clrMapOvr>
  <p:transition advTm="1496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77" y="1630485"/>
            <a:ext cx="8656320" cy="3177540"/>
          </a:xfrm>
          <a:prstGeom prst="rect">
            <a:avLst/>
          </a:prstGeom>
        </p:spPr>
      </p:pic>
    </p:spTree>
  </p:cSld>
  <p:clrMapOvr>
    <a:masterClrMapping/>
  </p:clrMapOvr>
  <p:transition advTm="1929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60" y="436189"/>
            <a:ext cx="8656320" cy="5558790"/>
          </a:xfrm>
          <a:prstGeom prst="rect">
            <a:avLst/>
          </a:prstGeom>
        </p:spPr>
      </p:pic>
    </p:spTree>
  </p:cSld>
  <p:clrMapOvr>
    <a:masterClrMapping/>
  </p:clrMapOvr>
  <p:transition advTm="2133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31900"/>
            <a:ext cx="8656320" cy="3295650"/>
          </a:xfrm>
          <a:prstGeom prst="rect">
            <a:avLst/>
          </a:prstGeom>
        </p:spPr>
      </p:pic>
    </p:spTree>
  </p:cSld>
  <p:clrMapOvr>
    <a:masterClrMapping/>
  </p:clrMapOvr>
  <p:transition advTm="16416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On-screen Show (4:3)</PresentationFormat>
  <Paragraphs>0</Paragraphs>
  <Slides>5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2012-01-03T10:01:23Z</dcterms:created>
  <dcterms:modified xsi:type="dcterms:W3CDTF">2012-01-03T10:13:51Z</dcterms:modified>
</cp:coreProperties>
</file>