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-17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F5D84-1143-2F4A-964E-75ECD6756F83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5D6C8-647C-6F42-8E00-20DD401D0A2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1A.BMS%2010/Gospel%20R%20Pack/Gospel%20Rock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654" y="136766"/>
            <a:ext cx="6959600" cy="6384925"/>
          </a:xfrm>
          <a:prstGeom prst="rect">
            <a:avLst/>
          </a:prstGeom>
        </p:spPr>
      </p:pic>
      <p:pic>
        <p:nvPicPr>
          <p:cNvPr id="6" name="Gospel Rock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697049" y="1308104"/>
            <a:ext cx="429670" cy="4296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75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5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0" y="888512"/>
            <a:ext cx="8351520" cy="5017770"/>
          </a:xfrm>
          <a:prstGeom prst="rect">
            <a:avLst/>
          </a:prstGeom>
        </p:spPr>
      </p:pic>
    </p:spTree>
  </p:cSld>
  <p:clrMapOvr>
    <a:masterClrMapping/>
  </p:clrMapOvr>
  <p:transition advTm="1501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62" y="951523"/>
            <a:ext cx="8290560" cy="4434840"/>
          </a:xfrm>
          <a:prstGeom prst="rect">
            <a:avLst/>
          </a:prstGeom>
        </p:spPr>
      </p:pic>
    </p:spTree>
  </p:cSld>
  <p:clrMapOvr>
    <a:masterClrMapping/>
  </p:clrMapOvr>
  <p:transition advTm="1909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654" y="136766"/>
            <a:ext cx="6959600" cy="6384925"/>
          </a:xfrm>
          <a:prstGeom prst="rect">
            <a:avLst/>
          </a:prstGeom>
        </p:spPr>
      </p:pic>
    </p:spTree>
  </p:cSld>
  <p:clrMapOvr>
    <a:masterClrMapping/>
  </p:clrMapOvr>
  <p:transition advTm="2138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0" y="888512"/>
            <a:ext cx="8351520" cy="5017770"/>
          </a:xfrm>
          <a:prstGeom prst="rect">
            <a:avLst/>
          </a:prstGeom>
        </p:spPr>
      </p:pic>
    </p:spTree>
  </p:cSld>
  <p:clrMapOvr>
    <a:masterClrMapping/>
  </p:clrMapOvr>
  <p:transition advTm="16533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Macintosh PowerPoint</Application>
  <PresentationFormat>On-screen Show (4:3)</PresentationFormat>
  <Paragraphs>0</Paragraphs>
  <Slides>5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2012-01-03T10:46:08Z</dcterms:created>
  <dcterms:modified xsi:type="dcterms:W3CDTF">2012-01-03T10:59:11Z</dcterms:modified>
</cp:coreProperties>
</file>