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-17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93549-D9B9-D348-9AA1-C680A211902B}" type="datetimeFigureOut">
              <a:rPr lang="en-US" smtClean="0"/>
              <a:t>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B0682-1635-424C-BC0E-B18EEDBA182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1A.BMS%2010/Gospel%20R%20Pack/Gospel%20Rock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15" y="534372"/>
            <a:ext cx="8534400" cy="5646420"/>
          </a:xfrm>
          <a:prstGeom prst="rect">
            <a:avLst/>
          </a:prstGeom>
        </p:spPr>
      </p:pic>
      <p:pic>
        <p:nvPicPr>
          <p:cNvPr id="5" name="Gospel Rock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7306803" y="534372"/>
            <a:ext cx="360741" cy="36074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65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5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46" y="1184519"/>
            <a:ext cx="8534400" cy="3562350"/>
          </a:xfrm>
          <a:prstGeom prst="rect">
            <a:avLst/>
          </a:prstGeom>
        </p:spPr>
      </p:pic>
    </p:spTree>
  </p:cSld>
  <p:clrMapOvr>
    <a:masterClrMapping/>
  </p:clrMapOvr>
  <p:transition advTm="146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30" y="1421912"/>
            <a:ext cx="8534400" cy="3326130"/>
          </a:xfrm>
          <a:prstGeom prst="rect">
            <a:avLst/>
          </a:prstGeom>
        </p:spPr>
      </p:pic>
    </p:spTree>
  </p:cSld>
  <p:clrMapOvr>
    <a:masterClrMapping/>
  </p:clrMapOvr>
  <p:transition advTm="1943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15" y="534372"/>
            <a:ext cx="8534400" cy="5646420"/>
          </a:xfrm>
          <a:prstGeom prst="rect">
            <a:avLst/>
          </a:prstGeom>
        </p:spPr>
      </p:pic>
    </p:spTree>
  </p:cSld>
  <p:clrMapOvr>
    <a:masterClrMapping/>
  </p:clrMapOvr>
  <p:transition advTm="21216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46" y="1184519"/>
            <a:ext cx="8534400" cy="3562350"/>
          </a:xfrm>
          <a:prstGeom prst="rect">
            <a:avLst/>
          </a:prstGeom>
        </p:spPr>
      </p:pic>
    </p:spTree>
  </p:cSld>
  <p:clrMapOvr>
    <a:masterClrMapping/>
  </p:clrMapOvr>
  <p:transition advTm="16516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0.: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On-screen Show (4:3)</PresentationFormat>
  <Paragraphs>0</Paragraphs>
  <Slides>5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2012-01-03T10:24:04Z</dcterms:created>
  <dcterms:modified xsi:type="dcterms:W3CDTF">2012-01-03T10:31:25Z</dcterms:modified>
</cp:coreProperties>
</file>