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s/slide5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4.xml" ContentType="application/vnd.openxmlformats-officedocument.presentationml.slideLayout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9" r:id="rId2"/>
    <p:sldId id="258" r:id="rId3"/>
    <p:sldId id="256" r:id="rId4"/>
    <p:sldId id="257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91" d="100"/>
          <a:sy n="91" d="100"/>
        </p:scale>
        <p:origin x="-84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E6861-D66B-684A-B46F-3D279BAA1EEE}" type="datetimeFigureOut">
              <a:rPr lang="en-US" smtClean="0"/>
              <a:pPr/>
              <a:t>5/27/12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8D149-0C9D-5A47-A40A-4A4306ACEB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E6861-D66B-684A-B46F-3D279BAA1EEE}" type="datetimeFigureOut">
              <a:rPr lang="en-US" smtClean="0"/>
              <a:pPr/>
              <a:t>5/27/12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8D149-0C9D-5A47-A40A-4A4306ACEB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E6861-D66B-684A-B46F-3D279BAA1EEE}" type="datetimeFigureOut">
              <a:rPr lang="en-US" smtClean="0"/>
              <a:pPr/>
              <a:t>5/27/12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8D149-0C9D-5A47-A40A-4A4306ACEB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E6861-D66B-684A-B46F-3D279BAA1EEE}" type="datetimeFigureOut">
              <a:rPr lang="en-US" smtClean="0"/>
              <a:pPr/>
              <a:t>5/27/12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8D149-0C9D-5A47-A40A-4A4306ACEB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E6861-D66B-684A-B46F-3D279BAA1EEE}" type="datetimeFigureOut">
              <a:rPr lang="en-US" smtClean="0"/>
              <a:pPr/>
              <a:t>5/27/12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8D149-0C9D-5A47-A40A-4A4306ACEB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E6861-D66B-684A-B46F-3D279BAA1EEE}" type="datetimeFigureOut">
              <a:rPr lang="en-US" smtClean="0"/>
              <a:pPr/>
              <a:t>5/27/12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8D149-0C9D-5A47-A40A-4A4306ACEB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E6861-D66B-684A-B46F-3D279BAA1EEE}" type="datetimeFigureOut">
              <a:rPr lang="en-US" smtClean="0"/>
              <a:pPr/>
              <a:t>5/27/12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8D149-0C9D-5A47-A40A-4A4306ACEB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E6861-D66B-684A-B46F-3D279BAA1EEE}" type="datetimeFigureOut">
              <a:rPr lang="en-US" smtClean="0"/>
              <a:pPr/>
              <a:t>5/27/12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8D149-0C9D-5A47-A40A-4A4306ACEB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E6861-D66B-684A-B46F-3D279BAA1EEE}" type="datetimeFigureOut">
              <a:rPr lang="en-US" smtClean="0"/>
              <a:pPr/>
              <a:t>5/27/12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8D149-0C9D-5A47-A40A-4A4306ACEB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E6861-D66B-684A-B46F-3D279BAA1EEE}" type="datetimeFigureOut">
              <a:rPr lang="en-US" smtClean="0"/>
              <a:pPr/>
              <a:t>5/27/12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8D149-0C9D-5A47-A40A-4A4306ACEB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E6861-D66B-684A-B46F-3D279BAA1EEE}" type="datetimeFigureOut">
              <a:rPr lang="en-US" smtClean="0"/>
              <a:pPr/>
              <a:t>5/27/12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8D149-0C9D-5A47-A40A-4A4306ACEB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2E6861-D66B-684A-B46F-3D279BAA1EEE}" type="datetimeFigureOut">
              <a:rPr lang="en-US" smtClean="0"/>
              <a:pPr/>
              <a:t>5/27/12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8D149-0C9D-5A47-A40A-4A4306ACEB2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eg"/><Relationship Id="rId5" Type="http://schemas.openxmlformats.org/officeDocument/2006/relationships/image" Target="../media/image4.png"/><Relationship Id="rId6" Type="http://schemas.openxmlformats.org/officeDocument/2006/relationships/image" Target="../media/image5.jpeg"/><Relationship Id="rId7" Type="http://schemas.openxmlformats.org/officeDocument/2006/relationships/image" Target="../media/image6.png"/><Relationship Id="rId8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1" Type="http://schemas.openxmlformats.org/officeDocument/2006/relationships/audio" Target="file://localhost/Volumes/NEW%20STICK%202/A.4%20Power%20Points%202/Ashers%20SSS%20Bb%20ver.mp3" TargetMode="External"/><Relationship Id="rId2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2.png"/><Relationship Id="rId1" Type="http://schemas.openxmlformats.org/officeDocument/2006/relationships/audio" Target="file://localhost/Volumes/NEW%20STICK%202/A.4%20Power%20Points%202/Ashers%20SSS%20Bb%20ver.mp3" TargetMode="External"/><Relationship Id="rId2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5.png"/><Relationship Id="rId1" Type="http://schemas.openxmlformats.org/officeDocument/2006/relationships/audio" Target="file://localhost/Volumes/NEW%20STICK%202/A.4%20Power%20Points%202/08%208.Ashers'%20Shoe%20shop%20Shuffle%20Eb.mp3" TargetMode="External"/><Relationship Id="rId2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2.png"/><Relationship Id="rId1" Type="http://schemas.openxmlformats.org/officeDocument/2006/relationships/audio" Target="file://localhost/Volumes/NEW%20STICK%202/A.4%20Power%20Points%202/08%208.Ashers'%20Shoe%20shop%20Shuffle%20Eb.mp3" TargetMode="External"/><Relationship Id="rId2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089" y="279374"/>
            <a:ext cx="3289300" cy="2463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8612" y="279374"/>
            <a:ext cx="2586934" cy="2345779"/>
          </a:xfrm>
          <a:prstGeom prst="rect">
            <a:avLst/>
          </a:prstGeom>
        </p:spPr>
      </p:pic>
      <p:pic>
        <p:nvPicPr>
          <p:cNvPr id="4" name="Picture 3" descr="soft shoe ima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752" y="2976347"/>
            <a:ext cx="3169162" cy="33768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2569" y="3281424"/>
            <a:ext cx="1955261" cy="3080356"/>
          </a:xfrm>
          <a:prstGeom prst="rect">
            <a:avLst/>
          </a:prstGeom>
        </p:spPr>
      </p:pic>
      <p:pic>
        <p:nvPicPr>
          <p:cNvPr id="6" name="Picture 5" descr="shoe spider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4516" y="2976649"/>
            <a:ext cx="2082800" cy="18669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3262" y="4889942"/>
            <a:ext cx="1779742" cy="1502569"/>
          </a:xfrm>
          <a:prstGeom prst="rect">
            <a:avLst/>
          </a:prstGeom>
        </p:spPr>
      </p:pic>
      <p:pic>
        <p:nvPicPr>
          <p:cNvPr id="8" name="Picture 7" descr="ashersshoebag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32524" y="183879"/>
            <a:ext cx="2214935" cy="279246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537" y="1915286"/>
            <a:ext cx="878286" cy="136622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574" y="3666443"/>
            <a:ext cx="4942700" cy="178593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2936" y="5170139"/>
            <a:ext cx="878286" cy="136622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8481" y="2105237"/>
            <a:ext cx="91205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00" dirty="0" smtClean="0">
                <a:latin typeface="Apple Casual"/>
                <a:cs typeface="Apple Casual"/>
              </a:rPr>
              <a:t>1</a:t>
            </a:r>
            <a:endParaRPr lang="en-US" sz="4600" dirty="0">
              <a:latin typeface="Apple Casual"/>
              <a:cs typeface="Apple Casu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27236" y="2105237"/>
            <a:ext cx="91205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00" dirty="0" smtClean="0">
                <a:latin typeface="Apple Casual"/>
                <a:cs typeface="Apple Casual"/>
              </a:rPr>
              <a:t>1</a:t>
            </a:r>
            <a:endParaRPr lang="en-US" sz="4600" dirty="0">
              <a:latin typeface="Apple Casual"/>
              <a:cs typeface="Apple Casu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35218" y="2095700"/>
            <a:ext cx="91205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00" dirty="0" smtClean="0">
                <a:latin typeface="Apple Casual"/>
                <a:cs typeface="Apple Casual"/>
              </a:rPr>
              <a:t>1</a:t>
            </a:r>
            <a:endParaRPr lang="en-US" sz="4600" dirty="0">
              <a:latin typeface="Apple Casual"/>
              <a:cs typeface="Apple Casu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8481" y="5452380"/>
            <a:ext cx="91205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00" dirty="0" smtClean="0">
                <a:latin typeface="Apple Casual"/>
                <a:cs typeface="Apple Casual"/>
              </a:rPr>
              <a:t>1</a:t>
            </a:r>
            <a:endParaRPr lang="en-US" sz="4600" dirty="0">
              <a:latin typeface="Apple Casual"/>
              <a:cs typeface="Apple Casu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27236" y="5557143"/>
            <a:ext cx="91205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00" dirty="0" smtClean="0">
                <a:latin typeface="Apple Casual"/>
                <a:cs typeface="Apple Casual"/>
              </a:rPr>
              <a:t>1</a:t>
            </a:r>
            <a:endParaRPr lang="en-US" sz="4600" dirty="0">
              <a:latin typeface="Apple Casual"/>
              <a:cs typeface="Apple Casual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569" y="211993"/>
            <a:ext cx="4781905" cy="174860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308" y="729762"/>
            <a:ext cx="8534400" cy="4427220"/>
          </a:xfrm>
          <a:prstGeom prst="rect">
            <a:avLst/>
          </a:prstGeom>
        </p:spPr>
      </p:pic>
      <p:pic>
        <p:nvPicPr>
          <p:cNvPr id="6" name="Ashers SSS Bb ver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533615" y="5497480"/>
            <a:ext cx="536963" cy="53696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846898" y="5665111"/>
            <a:ext cx="2549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here for note names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615" y="6165074"/>
            <a:ext cx="536403" cy="5364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numSld="2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/>
      <p:bldP spid="7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539" y="886069"/>
            <a:ext cx="8534400" cy="4427220"/>
          </a:xfrm>
          <a:prstGeom prst="rect">
            <a:avLst/>
          </a:prstGeom>
        </p:spPr>
      </p:pic>
      <p:pic>
        <p:nvPicPr>
          <p:cNvPr id="4" name="Ashers SSS Bb ver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533615" y="5497480"/>
            <a:ext cx="536963" cy="5369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numSld="2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308" y="729762"/>
            <a:ext cx="8534400" cy="442722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846898" y="5665111"/>
            <a:ext cx="2549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here for note names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5" name="08 8.Ashers' Shoe shop Shuffle Eb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1754853" y="5523823"/>
            <a:ext cx="561675" cy="5616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468" y="5222222"/>
            <a:ext cx="885777" cy="885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numSld="2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/>
      <p:bldP spid="4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539" y="886069"/>
            <a:ext cx="8534400" cy="4427220"/>
          </a:xfrm>
          <a:prstGeom prst="rect">
            <a:avLst/>
          </a:prstGeom>
        </p:spPr>
      </p:pic>
      <p:pic>
        <p:nvPicPr>
          <p:cNvPr id="3" name="08 8.Ashers' Shoe shop Shuffle Eb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652408" y="5523823"/>
            <a:ext cx="561675" cy="561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798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15</Words>
  <Application>Microsoft Macintosh PowerPoint</Application>
  <PresentationFormat>On-screen Show (4:3)</PresentationFormat>
  <Paragraphs>7</Paragraphs>
  <Slides>6</Slides>
  <Notes>0</Notes>
  <HiddenSlides>0</HiddenSlides>
  <MMClips>4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Michael H Bates</dc:creator>
  <cp:lastModifiedBy>Michael H Bates</cp:lastModifiedBy>
  <cp:revision>7</cp:revision>
  <dcterms:created xsi:type="dcterms:W3CDTF">2012-05-27T13:24:53Z</dcterms:created>
  <dcterms:modified xsi:type="dcterms:W3CDTF">2012-05-27T13:29:29Z</dcterms:modified>
</cp:coreProperties>
</file>