
<file path=[Content_Types].xml><?xml version="1.0" encoding="utf-8"?>
<Types xmlns="http://schemas.openxmlformats.org/package/2006/content-types">
  <Default Extension="jpeg" ContentType="image/jpeg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3678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-2824" y="-1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E6478-015D-9D45-AF95-D3638B1B963B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" Type="http://schemas.openxmlformats.org/officeDocument/2006/relationships/tags" Target="../tags/tag1.xml"/><Relationship Id="rId2" Type="http://schemas.openxmlformats.org/officeDocument/2006/relationships/audio" Target="file://localhost/Volumes/NEW%20STICK%202/A.4%20Power%20Points%202/Alarm%20clock%20rock%20eb.mp3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06393" y="863583"/>
          <a:ext cx="6451595" cy="61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0319"/>
                <a:gridCol w="1290319"/>
                <a:gridCol w="1290319"/>
                <a:gridCol w="1290319"/>
                <a:gridCol w="1290319"/>
              </a:tblGrid>
              <a:tr h="619200"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 smtClean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 smtClean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300" b="1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0000"/>
                          </a:solidFill>
                        </a:rPr>
                        <a:t>x</a:t>
                      </a:r>
                      <a:r>
                        <a:rPr lang="en-US" sz="3300" b="1" baseline="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0000"/>
                          </a:solidFill>
                        </a:rPr>
                        <a:t> 4</a:t>
                      </a:r>
                      <a:endParaRPr lang="en-US" sz="3300" b="1" dirty="0" smtClean="0">
                        <a:ln>
                          <a:solidFill>
                            <a:srgbClr val="0000FF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9489" y="1786459"/>
          <a:ext cx="6468500" cy="6180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3700"/>
                <a:gridCol w="1293700"/>
                <a:gridCol w="1293700"/>
                <a:gridCol w="1293700"/>
                <a:gridCol w="1293700"/>
              </a:tblGrid>
              <a:tr h="618075"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300" u="none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800000"/>
                          </a:solidFill>
                        </a:rPr>
                        <a:t>x</a:t>
                      </a:r>
                      <a:r>
                        <a:rPr lang="en-US" sz="3300" u="none" baseline="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800000"/>
                          </a:solidFill>
                        </a:rPr>
                        <a:t> 4</a:t>
                      </a:r>
                      <a:endParaRPr lang="en-US" sz="3300" u="none" dirty="0">
                        <a:ln>
                          <a:solidFill>
                            <a:srgbClr val="0000FF"/>
                          </a:solidFill>
                        </a:ln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 noChangeAspect="1"/>
          </p:cNvGraphicFramePr>
          <p:nvPr/>
        </p:nvGraphicFramePr>
        <p:xfrm>
          <a:off x="406409" y="2716102"/>
          <a:ext cx="6451580" cy="640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0316"/>
                <a:gridCol w="1290316"/>
                <a:gridCol w="1290316"/>
                <a:gridCol w="1290316"/>
                <a:gridCol w="1290316"/>
              </a:tblGrid>
              <a:tr h="640800">
                <a:tc>
                  <a:txBody>
                    <a:bodyPr/>
                    <a:lstStyle/>
                    <a:p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 </a:t>
                      </a:r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</a:t>
                      </a:r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</a:t>
                      </a:r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 </a:t>
                      </a:r>
                      <a:r>
                        <a:rPr lang="en-US" sz="330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FF00"/>
                          </a:solidFill>
                        </a:rPr>
                        <a:t>x</a:t>
                      </a:r>
                      <a:r>
                        <a:rPr lang="en-US" sz="3300" baseline="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FF00"/>
                          </a:solidFill>
                        </a:rPr>
                        <a:t> 4</a:t>
                      </a:r>
                      <a:endParaRPr lang="en-US" sz="3300" dirty="0">
                        <a:ln>
                          <a:solidFill>
                            <a:srgbClr val="0000FF"/>
                          </a:solidFill>
                        </a:ln>
                        <a:solidFill>
                          <a:srgbClr val="FFFF00"/>
                        </a:solidFill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06407" y="3654214"/>
          <a:ext cx="6451580" cy="68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0316"/>
                <a:gridCol w="1290316"/>
                <a:gridCol w="1290316"/>
                <a:gridCol w="1290316"/>
                <a:gridCol w="1290316"/>
              </a:tblGrid>
              <a:tr h="684000"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41879" marR="41879" marT="20940" marB="20940"/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41879" marR="41879" marT="20940" marB="20940"/>
                </a:tc>
                <a:tc>
                  <a:txBody>
                    <a:bodyPr/>
                    <a:lstStyle/>
                    <a:p>
                      <a:r>
                        <a:rPr lang="en-US" sz="370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0000"/>
                          </a:solidFill>
                        </a:rPr>
                        <a:t>    x</a:t>
                      </a:r>
                      <a:endParaRPr lang="en-US" sz="3700" dirty="0">
                        <a:ln>
                          <a:solidFill>
                            <a:srgbClr val="0000FF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41879" marR="41879" marT="20940" marB="20940"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0000"/>
                          </a:solidFill>
                        </a:rPr>
                        <a:t>          </a:t>
                      </a:r>
                      <a:r>
                        <a:rPr lang="en-US" sz="390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0000"/>
                          </a:solidFill>
                        </a:rPr>
                        <a:t>4</a:t>
                      </a:r>
                      <a:endParaRPr lang="en-US" sz="3900" dirty="0">
                        <a:ln>
                          <a:solidFill>
                            <a:srgbClr val="0000FF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41879" marR="41879" marT="20940" marB="20940"/>
                </a:tc>
                <a:tc>
                  <a:txBody>
                    <a:bodyPr/>
                    <a:lstStyle/>
                    <a:p>
                      <a:endParaRPr lang="en-US" sz="42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41879" marR="41879" marT="20940" marB="20940"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1887" y="3709409"/>
            <a:ext cx="768801" cy="6161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000" y="894430"/>
            <a:ext cx="698500" cy="5629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00" y="1808831"/>
            <a:ext cx="698500" cy="5708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9900" y="1796131"/>
            <a:ext cx="698500" cy="5708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000" y="2774031"/>
            <a:ext cx="698500" cy="57089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4979" y="2748704"/>
            <a:ext cx="698500" cy="5708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3496" y="2740237"/>
            <a:ext cx="698500" cy="57089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0461" y="911364"/>
            <a:ext cx="326244" cy="4602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229" y="3741312"/>
            <a:ext cx="1016000" cy="5334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4979" y="3741312"/>
            <a:ext cx="914400" cy="533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1998" y="911364"/>
            <a:ext cx="326244" cy="46023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8928" y="911364"/>
            <a:ext cx="326244" cy="46023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7399" y="1898317"/>
            <a:ext cx="326244" cy="46023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4329" y="1864449"/>
            <a:ext cx="326244" cy="46023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9730" y="2774031"/>
            <a:ext cx="326244" cy="460237"/>
          </a:xfrm>
          <a:prstGeom prst="rect">
            <a:avLst/>
          </a:prstGeom>
        </p:spPr>
      </p:pic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491084" y="5156125"/>
          <a:ext cx="6824115" cy="746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8235"/>
                <a:gridCol w="758235"/>
                <a:gridCol w="758235"/>
                <a:gridCol w="758235"/>
                <a:gridCol w="758235"/>
                <a:gridCol w="758235"/>
                <a:gridCol w="758235"/>
                <a:gridCol w="758235"/>
                <a:gridCol w="758235"/>
              </a:tblGrid>
              <a:tr h="7028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X</a:t>
                      </a:r>
                      <a:r>
                        <a:rPr lang="en-US" sz="25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3</a:t>
                      </a:r>
                      <a:endParaRPr lang="en-US" sz="2500" dirty="0" smtClean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020" y="5189991"/>
            <a:ext cx="698500" cy="56295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8735" y="5292706"/>
            <a:ext cx="326244" cy="46023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3583" y="5292706"/>
            <a:ext cx="326244" cy="46023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1155" y="5292706"/>
            <a:ext cx="326244" cy="46023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1996" y="5292706"/>
            <a:ext cx="326244" cy="46023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5806" y="5292706"/>
            <a:ext cx="326244" cy="46023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4023" y="5292706"/>
            <a:ext cx="326244" cy="46023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5753" y="5292706"/>
            <a:ext cx="326244" cy="460237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83733" y="221734"/>
            <a:ext cx="682413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Broadway" charset="2"/>
                <a:cs typeface="Broadway" charset="2"/>
              </a:rPr>
              <a:t>Alarm Clock Rock</a:t>
            </a:r>
            <a:endParaRPr lang="en-US" sz="2500" dirty="0">
              <a:latin typeface="Broadway" charset="2"/>
              <a:cs typeface="Broadway" charset="2"/>
            </a:endParaRPr>
          </a:p>
        </p:txBody>
      </p:sp>
      <p:pic>
        <p:nvPicPr>
          <p:cNvPr id="36" name="Alarm clock rock eb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9"/>
          <a:stretch>
            <a:fillRect/>
          </a:stretch>
        </p:blipFill>
        <p:spPr>
          <a:xfrm>
            <a:off x="7803885" y="911364"/>
            <a:ext cx="460237" cy="46023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80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9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>
                <p:cTn id="18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2.5|11.4|8.3|7.5|15.3|7.8|7.9|7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19</Words>
  <Application>Microsoft Macintosh PowerPoint</Application>
  <PresentationFormat>On-screen Show (4:3)</PresentationFormat>
  <Paragraphs>10</Paragraphs>
  <Slides>1</Slides>
  <Notes>0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21</cp:revision>
  <dcterms:created xsi:type="dcterms:W3CDTF">2012-10-16T06:16:06Z</dcterms:created>
  <dcterms:modified xsi:type="dcterms:W3CDTF">2012-10-16T06:22:34Z</dcterms:modified>
</cp:coreProperties>
</file>