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5" r:id="rId2"/>
    <p:sldId id="258" r:id="rId3"/>
    <p:sldId id="259" r:id="rId4"/>
    <p:sldId id="262" r:id="rId5"/>
    <p:sldId id="263" r:id="rId6"/>
    <p:sldId id="260" r:id="rId7"/>
    <p:sldId id="261" r:id="rId8"/>
    <p:sldId id="256" r:id="rId9"/>
    <p:sldId id="257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DA2D8-F32E-AC45-AE70-CBC45263A8D9}" type="datetimeFigureOut">
              <a:rPr lang="en-US" smtClean="0"/>
              <a:pPr/>
              <a:t>5/23/11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4F6F6-2CD7-B249-8F0C-E511245F7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hyperlink" Target="http://en.wikipedia.org/wiki/Elvis_Presley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Volumes/NEW%20STICK%202/1A.BMS%2010/Revised%208421%20pack/8421Rev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1" Type="http://schemas.openxmlformats.org/officeDocument/2006/relationships/audio" Target="file://localhost/Volumes/NEW%20STICK%202/1A.BMS%2010/Revised%208421%20pack/8421RevBb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1" Type="http://schemas.openxmlformats.org/officeDocument/2006/relationships/audio" Target="file://localhost/Volumes/NEW%20STICK%202/1A.BMS%2010/Revised%208421%20pack/8421RevEb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1" Type="http://schemas.openxmlformats.org/officeDocument/2006/relationships/audio" Target="file://localhost/Volumes/NEW%20STICK%202/1A.BMS%2010/Revised%208421%20pack/8421RevEb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4.png"/><Relationship Id="rId1" Type="http://schemas.openxmlformats.org/officeDocument/2006/relationships/audio" Target="file://localhost/Volumes/NEW%20STICK%202/1A.BMS%2010/Revised%208421%20pack/8421RevEb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1" Type="http://schemas.openxmlformats.org/officeDocument/2006/relationships/audio" Target="file://localhost/Volumes/NEW%20STICK%202/1A.BMS%2010/Revised%208421%20pack/8421RevEb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.png"/><Relationship Id="rId1" Type="http://schemas.openxmlformats.org/officeDocument/2006/relationships/audio" Target="file://localhost/Volumes/NEW%20STICK%202/1A.BMS%2010/Revised%208421%20pack/New84EbverFG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audio" Target="file://localhost/Volumes/NEW%20STICK%202/1A.BMS%2010/Revised%208421%20pack/New84EbverFG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50" y="425450"/>
            <a:ext cx="3497901" cy="4180418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 rot="3795897">
            <a:off x="4644916" y="1221317"/>
            <a:ext cx="2946400" cy="2032000"/>
          </a:xfrm>
          <a:prstGeom prst="wedgeEllipseCallout">
            <a:avLst>
              <a:gd name="adj1" fmla="val -43218"/>
              <a:gd name="adj2" fmla="val 1371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8 4 2 1 </a:t>
            </a:r>
          </a:p>
          <a:p>
            <a:pPr algn="ctr"/>
            <a:r>
              <a:rPr lang="en-US" dirty="0" smtClean="0">
                <a:solidFill>
                  <a:srgbClr val="FF6600"/>
                </a:solidFill>
              </a:rPr>
              <a:t>“sorry sold out”</a:t>
            </a:r>
            <a:endParaRPr lang="en-US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97" y="1335577"/>
            <a:ext cx="1871086" cy="2509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352" y="1335578"/>
            <a:ext cx="2379133" cy="2389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90" y="3845546"/>
            <a:ext cx="2103110" cy="280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485" y="1335578"/>
            <a:ext cx="3530600" cy="2389754"/>
          </a:xfrm>
          <a:prstGeom prst="rect">
            <a:avLst/>
          </a:prstGeom>
        </p:spPr>
      </p:pic>
      <p:sp>
        <p:nvSpPr>
          <p:cNvPr id="7" name="TextBox 6">
            <a:hlinkClick r:id="rId6"/>
          </p:cNvPr>
          <p:cNvSpPr txBox="1"/>
          <p:nvPr/>
        </p:nvSpPr>
        <p:spPr>
          <a:xfrm>
            <a:off x="3750733" y="4368800"/>
            <a:ext cx="389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King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033" y="6289736"/>
            <a:ext cx="581269" cy="581269"/>
          </a:xfrm>
          <a:prstGeom prst="rect">
            <a:avLst/>
          </a:prstGeom>
        </p:spPr>
      </p:pic>
      <p:pic>
        <p:nvPicPr>
          <p:cNvPr id="5" name="8421Rev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5740" y="6377868"/>
            <a:ext cx="336409" cy="3364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11548" y="6211039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7514" y="154908"/>
            <a:ext cx="831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u="sng" dirty="0" smtClean="0">
                <a:solidFill>
                  <a:srgbClr val="FF6600"/>
                </a:solidFill>
                <a:latin typeface="Century Gothic"/>
                <a:cs typeface="Century Gothic"/>
              </a:rPr>
              <a:t> in Bb</a:t>
            </a:r>
            <a:endParaRPr lang="en-US" b="1" i="1" u="sng" dirty="0">
              <a:solidFill>
                <a:srgbClr val="FF6600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75" y="755088"/>
            <a:ext cx="8473440" cy="54912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1932" y="143702"/>
            <a:ext cx="884498" cy="838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421Rev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08801" y="6412166"/>
            <a:ext cx="336409" cy="3364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09" y="6412166"/>
            <a:ext cx="439273" cy="439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01" y="257416"/>
            <a:ext cx="8473440" cy="5873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61" y="305285"/>
            <a:ext cx="8412480" cy="5772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57299" y="6254076"/>
            <a:ext cx="297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661" y="143702"/>
            <a:ext cx="17760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u="sng" dirty="0" smtClean="0">
                <a:solidFill>
                  <a:srgbClr val="FF6600"/>
                </a:solidFill>
                <a:latin typeface="Century Gothic"/>
                <a:cs typeface="Century Gothic"/>
              </a:rPr>
              <a:t>in Bb</a:t>
            </a:r>
            <a:endParaRPr lang="en-US" sz="1500" b="1" i="1" u="sng" dirty="0">
              <a:solidFill>
                <a:srgbClr val="FF6600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932" y="143702"/>
            <a:ext cx="884498" cy="838431"/>
          </a:xfrm>
          <a:prstGeom prst="rect">
            <a:avLst/>
          </a:prstGeom>
        </p:spPr>
      </p:pic>
      <p:pic>
        <p:nvPicPr>
          <p:cNvPr id="8" name="8421Rev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10661" y="6254076"/>
            <a:ext cx="383606" cy="383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9585" y="6133008"/>
            <a:ext cx="581269" cy="581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46" y="176823"/>
            <a:ext cx="8412480" cy="5951220"/>
          </a:xfrm>
          <a:prstGeom prst="rect">
            <a:avLst/>
          </a:prstGeom>
        </p:spPr>
      </p:pic>
      <p:pic>
        <p:nvPicPr>
          <p:cNvPr id="9" name="8421Rev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10661" y="6254076"/>
            <a:ext cx="383606" cy="3836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585" y="6133008"/>
            <a:ext cx="581269" cy="581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1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932" y="143702"/>
            <a:ext cx="884498" cy="8384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11548" y="6211039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7514" y="154908"/>
            <a:ext cx="817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u="sng" dirty="0" smtClean="0">
                <a:solidFill>
                  <a:srgbClr val="FF6600"/>
                </a:solidFill>
                <a:latin typeface="Century Gothic"/>
                <a:cs typeface="Century Gothic"/>
              </a:rPr>
              <a:t> in Eb</a:t>
            </a:r>
            <a:endParaRPr lang="en-US" b="1" i="1" u="sng" dirty="0">
              <a:solidFill>
                <a:srgbClr val="FF6600"/>
              </a:solidFill>
              <a:latin typeface="Century Gothic"/>
              <a:cs typeface="Century Gothic"/>
            </a:endParaRPr>
          </a:p>
        </p:txBody>
      </p:sp>
      <p:pic>
        <p:nvPicPr>
          <p:cNvPr id="8" name="8421Rev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82600" y="6281040"/>
            <a:ext cx="374121" cy="3741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012" y="6211039"/>
            <a:ext cx="577726" cy="5777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973" y="755088"/>
            <a:ext cx="8419041" cy="5455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32" y="6331759"/>
            <a:ext cx="425005" cy="425005"/>
          </a:xfrm>
          <a:prstGeom prst="rect">
            <a:avLst/>
          </a:prstGeom>
        </p:spPr>
      </p:pic>
      <p:pic>
        <p:nvPicPr>
          <p:cNvPr id="6" name="8421Rev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82600" y="6243962"/>
            <a:ext cx="374121" cy="3741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01" y="257416"/>
            <a:ext cx="8473440" cy="5873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61" y="305285"/>
            <a:ext cx="8412480" cy="5772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57299" y="6254076"/>
            <a:ext cx="2979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New84EbverF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60962" y="6254076"/>
            <a:ext cx="369332" cy="369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0661" y="143702"/>
            <a:ext cx="17760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u="sng" dirty="0" smtClean="0">
                <a:solidFill>
                  <a:srgbClr val="FF6600"/>
                </a:solidFill>
                <a:latin typeface="Century Gothic"/>
                <a:cs typeface="Century Gothic"/>
              </a:rPr>
              <a:t>in Eb</a:t>
            </a:r>
            <a:endParaRPr lang="en-US" sz="1500" b="1" i="1" u="sng" dirty="0">
              <a:solidFill>
                <a:srgbClr val="FF6600"/>
              </a:solidFill>
              <a:latin typeface="Century Gothic"/>
              <a:cs typeface="Century Gothic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932" y="143702"/>
            <a:ext cx="884498" cy="8384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012" y="6077435"/>
            <a:ext cx="577726" cy="577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46" y="176823"/>
            <a:ext cx="8412480" cy="5951220"/>
          </a:xfrm>
          <a:prstGeom prst="rect">
            <a:avLst/>
          </a:prstGeom>
        </p:spPr>
      </p:pic>
      <p:pic>
        <p:nvPicPr>
          <p:cNvPr id="4" name="New84EbverF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56345" y="6128043"/>
            <a:ext cx="378265" cy="378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012" y="6077435"/>
            <a:ext cx="577726" cy="577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3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3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37</Words>
  <Application>Microsoft Macintosh PowerPoint</Application>
  <PresentationFormat>On-screen Show (4:3)</PresentationFormat>
  <Paragraphs>11</Paragraphs>
  <Slides>10</Slides>
  <Notes>0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9</cp:revision>
  <dcterms:created xsi:type="dcterms:W3CDTF">2011-05-23T18:54:44Z</dcterms:created>
  <dcterms:modified xsi:type="dcterms:W3CDTF">2011-05-23T20:23:38Z</dcterms:modified>
</cp:coreProperties>
</file>