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mp3" ContentType="audio/unknown"/>
  <Default Extension="tiff" ContentType="image/tif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14"/>
  </p:handoutMasterIdLst>
  <p:sldIdLst>
    <p:sldId id="260" r:id="rId2"/>
    <p:sldId id="265" r:id="rId3"/>
    <p:sldId id="266" r:id="rId4"/>
    <p:sldId id="267" r:id="rId5"/>
    <p:sldId id="256" r:id="rId6"/>
    <p:sldId id="257" r:id="rId7"/>
    <p:sldId id="261" r:id="rId8"/>
    <p:sldId id="262" r:id="rId9"/>
    <p:sldId id="258" r:id="rId10"/>
    <p:sldId id="259" r:id="rId11"/>
    <p:sldId id="263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9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-16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02B668-D00D-1945-815C-74F45B6FE87F}" type="datetimeFigureOut">
              <a:rPr lang="en-US" smtClean="0"/>
              <a:t>05/01/2014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333C3-D4FC-0249-985A-D9182DB6AB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042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317D-0E27-9B4A-A4F1-230988044AA6}" type="datetimeFigureOut">
              <a:rPr lang="en-US" smtClean="0"/>
              <a:pPr/>
              <a:t>05/01/2014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C35C9-12B3-314A-9326-4FED88F25D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317D-0E27-9B4A-A4F1-230988044AA6}" type="datetimeFigureOut">
              <a:rPr lang="en-US" smtClean="0"/>
              <a:pPr/>
              <a:t>05/01/2014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C35C9-12B3-314A-9326-4FED88F25D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317D-0E27-9B4A-A4F1-230988044AA6}" type="datetimeFigureOut">
              <a:rPr lang="en-US" smtClean="0"/>
              <a:pPr/>
              <a:t>05/01/2014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C35C9-12B3-314A-9326-4FED88F25D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317D-0E27-9B4A-A4F1-230988044AA6}" type="datetimeFigureOut">
              <a:rPr lang="en-US" smtClean="0"/>
              <a:pPr/>
              <a:t>05/01/2014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C35C9-12B3-314A-9326-4FED88F25D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317D-0E27-9B4A-A4F1-230988044AA6}" type="datetimeFigureOut">
              <a:rPr lang="en-US" smtClean="0"/>
              <a:pPr/>
              <a:t>05/01/2014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C35C9-12B3-314A-9326-4FED88F25D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317D-0E27-9B4A-A4F1-230988044AA6}" type="datetimeFigureOut">
              <a:rPr lang="en-US" smtClean="0"/>
              <a:pPr/>
              <a:t>05/01/2014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C35C9-12B3-314A-9326-4FED88F25D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317D-0E27-9B4A-A4F1-230988044AA6}" type="datetimeFigureOut">
              <a:rPr lang="en-US" smtClean="0"/>
              <a:pPr/>
              <a:t>05/01/2014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C35C9-12B3-314A-9326-4FED88F25D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317D-0E27-9B4A-A4F1-230988044AA6}" type="datetimeFigureOut">
              <a:rPr lang="en-US" smtClean="0"/>
              <a:pPr/>
              <a:t>05/01/2014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C35C9-12B3-314A-9326-4FED88F25D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317D-0E27-9B4A-A4F1-230988044AA6}" type="datetimeFigureOut">
              <a:rPr lang="en-US" smtClean="0"/>
              <a:pPr/>
              <a:t>05/01/2014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C35C9-12B3-314A-9326-4FED88F25D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317D-0E27-9B4A-A4F1-230988044AA6}" type="datetimeFigureOut">
              <a:rPr lang="en-US" smtClean="0"/>
              <a:pPr/>
              <a:t>05/01/2014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C35C9-12B3-314A-9326-4FED88F25D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317D-0E27-9B4A-A4F1-230988044AA6}" type="datetimeFigureOut">
              <a:rPr lang="en-US" smtClean="0"/>
              <a:pPr/>
              <a:t>05/01/2014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C35C9-12B3-314A-9326-4FED88F25D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0317D-0E27-9B4A-A4F1-230988044AA6}" type="datetimeFigureOut">
              <a:rPr lang="en-US" smtClean="0"/>
              <a:pPr/>
              <a:t>05/01/2014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C35C9-12B3-314A-9326-4FED88F25DE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.jpeg"/><Relationship Id="rId12" Type="http://schemas.openxmlformats.org/officeDocument/2006/relationships/image" Target="../media/image7.tiff"/><Relationship Id="rId13" Type="http://schemas.openxmlformats.org/officeDocument/2006/relationships/image" Target="../media/image8.jpeg"/><Relationship Id="rId14" Type="http://schemas.openxmlformats.org/officeDocument/2006/relationships/image" Target="../media/image9.tiff"/><Relationship Id="rId15" Type="http://schemas.openxmlformats.org/officeDocument/2006/relationships/image" Target="../media/image10.png"/><Relationship Id="rId16" Type="http://schemas.openxmlformats.org/officeDocument/2006/relationships/image" Target="../media/image11.png"/><Relationship Id="rId17" Type="http://schemas.openxmlformats.org/officeDocument/2006/relationships/image" Target="../media/image12.png"/><Relationship Id="rId1" Type="http://schemas.microsoft.com/office/2007/relationships/media" Target="../media/media1.mp3"/><Relationship Id="rId2" Type="http://schemas.openxmlformats.org/officeDocument/2006/relationships/audio" Target="../media/media1.mp3"/><Relationship Id="rId3" Type="http://schemas.microsoft.com/office/2007/relationships/media" Target="../media/media2.mp3"/><Relationship Id="rId4" Type="http://schemas.openxmlformats.org/officeDocument/2006/relationships/audio" Target="../media/media2.mp3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7" Type="http://schemas.openxmlformats.org/officeDocument/2006/relationships/image" Target="../media/image2.png"/><Relationship Id="rId8" Type="http://schemas.openxmlformats.org/officeDocument/2006/relationships/image" Target="../media/image3.png"/><Relationship Id="rId9" Type="http://schemas.openxmlformats.org/officeDocument/2006/relationships/image" Target="../media/image4.jpeg"/><Relationship Id="rId10" Type="http://schemas.openxmlformats.org/officeDocument/2006/relationships/image" Target="../media/image5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4.png"/><Relationship Id="rId5" Type="http://schemas.openxmlformats.org/officeDocument/2006/relationships/image" Target="../media/image11.png"/><Relationship Id="rId6" Type="http://schemas.openxmlformats.org/officeDocument/2006/relationships/image" Target="../media/image10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2.png"/><Relationship Id="rId5" Type="http://schemas.openxmlformats.org/officeDocument/2006/relationships/image" Target="../media/image11.png"/><Relationship Id="rId6" Type="http://schemas.openxmlformats.org/officeDocument/2006/relationships/image" Target="../media/image10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3.png"/><Relationship Id="rId5" Type="http://schemas.openxmlformats.org/officeDocument/2006/relationships/image" Target="../media/image11.png"/><Relationship Id="rId6" Type="http://schemas.openxmlformats.org/officeDocument/2006/relationships/image" Target="../media/image10.png"/><Relationship Id="rId1" Type="http://schemas.microsoft.com/office/2007/relationships/media" Target="file://localhost/Volumes/My%20Passport%20for%20Mac/A.4%20Power%20Points%202/133%20NOTE%20SHUFFLE%20T%20Horn.mp3" TargetMode="External"/><Relationship Id="rId2" Type="http://schemas.openxmlformats.org/officeDocument/2006/relationships/audio" Target="file://localhost/Volumes/My%20Passport%20for%20Mac/A.4%20Power%20Points%202/133%20NOTE%20SHUFFLE%20T%20Horn.mp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2.png"/><Relationship Id="rId5" Type="http://schemas.openxmlformats.org/officeDocument/2006/relationships/image" Target="../media/image12.png"/><Relationship Id="rId6" Type="http://schemas.openxmlformats.org/officeDocument/2006/relationships/image" Target="../media/image10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4.png"/><Relationship Id="rId5" Type="http://schemas.openxmlformats.org/officeDocument/2006/relationships/image" Target="../media/image12.png"/><Relationship Id="rId6" Type="http://schemas.openxmlformats.org/officeDocument/2006/relationships/image" Target="../media/image10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3NSnote name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226190"/>
            <a:ext cx="4413941" cy="3310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3NSiinote name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82017" y="166529"/>
            <a:ext cx="4716921" cy="3537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3NSiii note names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587" y="3274037"/>
            <a:ext cx="4382354" cy="3286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Photo on 13-11-2012 at 10.01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600183" y="3704219"/>
            <a:ext cx="1328084" cy="1171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G.tif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13765" y="3704219"/>
            <a:ext cx="520152" cy="497731"/>
          </a:xfrm>
          <a:prstGeom prst="rect">
            <a:avLst/>
          </a:prstGeom>
        </p:spPr>
      </p:pic>
      <p:pic>
        <p:nvPicPr>
          <p:cNvPr id="7" name="Picture 6" descr="Photo on 13-11-2012 at 10.01 #2.jp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928267" y="3704219"/>
            <a:ext cx="1159035" cy="1171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F.tif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28267" y="3704219"/>
            <a:ext cx="532432" cy="517176"/>
          </a:xfrm>
          <a:prstGeom prst="rect">
            <a:avLst/>
          </a:prstGeom>
        </p:spPr>
      </p:pic>
      <p:pic>
        <p:nvPicPr>
          <p:cNvPr id="9" name="Picture 8" descr="Photo on 13-11-2012 at 10.02.jp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087302" y="3704219"/>
            <a:ext cx="1187452" cy="1171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E.tiff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87302" y="3709780"/>
            <a:ext cx="493575" cy="492169"/>
          </a:xfrm>
          <a:prstGeom prst="rect">
            <a:avLst/>
          </a:prstGeom>
        </p:spPr>
      </p:pic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4600183" y="5096888"/>
            <a:ext cx="1293624" cy="707427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2000" dirty="0">
                <a:solidFill>
                  <a:srgbClr val="FF6600"/>
                </a:solidFill>
                <a:latin typeface="Broadway" charset="0"/>
              </a:rPr>
              <a:t>open</a:t>
            </a: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6050237" y="5095752"/>
            <a:ext cx="760348" cy="674471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3500" dirty="0">
                <a:solidFill>
                  <a:srgbClr val="FF6600"/>
                </a:solidFill>
                <a:latin typeface="Broadway" charset="0"/>
              </a:rPr>
              <a:t>1</a:t>
            </a:r>
          </a:p>
        </p:txBody>
      </p:sp>
      <p:sp>
        <p:nvSpPr>
          <p:cNvPr id="13" name="AutoShape 8"/>
          <p:cNvSpPr>
            <a:spLocks noChangeArrowheads="1"/>
          </p:cNvSpPr>
          <p:nvPr/>
        </p:nvSpPr>
        <p:spPr bwMode="auto">
          <a:xfrm>
            <a:off x="7107002" y="5130983"/>
            <a:ext cx="1167752" cy="571056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400" dirty="0">
                <a:solidFill>
                  <a:srgbClr val="FF6600"/>
                </a:solidFill>
                <a:latin typeface="Broadway" charset="0"/>
              </a:rPr>
              <a:t>1 and 2</a:t>
            </a:r>
          </a:p>
        </p:txBody>
      </p:sp>
      <p:pic>
        <p:nvPicPr>
          <p:cNvPr id="16" name="133 NOTE SHUFFLE T Hor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611784" y="6081462"/>
            <a:ext cx="428564" cy="428564"/>
          </a:xfrm>
          <a:prstGeom prst="rect">
            <a:avLst/>
          </a:prstGeom>
        </p:spPr>
      </p:pic>
      <p:pic>
        <p:nvPicPr>
          <p:cNvPr id="17" name="133 Note Shuffle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120068" y="6131637"/>
            <a:ext cx="429166" cy="42916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83156" y="5938985"/>
            <a:ext cx="629118" cy="62911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18328" y="6131637"/>
            <a:ext cx="510831" cy="5108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5830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670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930" y="721360"/>
            <a:ext cx="8473440" cy="40614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807" y="556260"/>
            <a:ext cx="8382000" cy="430911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291917" y="5296944"/>
            <a:ext cx="2560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248" y="5121420"/>
            <a:ext cx="629118" cy="629118"/>
          </a:xfrm>
          <a:prstGeom prst="rect">
            <a:avLst/>
          </a:prstGeom>
        </p:spPr>
      </p:pic>
      <p:pic>
        <p:nvPicPr>
          <p:cNvPr id="6" name="133 Note Shuffl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116" y="6131637"/>
            <a:ext cx="429166" cy="42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929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2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/>
      <p:bldP spid="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930" y="721360"/>
            <a:ext cx="8473440" cy="406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796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>
                <a:solidFill>
                  <a:schemeClr val="accent2"/>
                </a:solidFill>
                <a:latin typeface="Broadway" charset="0"/>
                <a:cs typeface="Arial" charset="0"/>
              </a:rPr>
              <a:t>Note Names</a:t>
            </a:r>
            <a:endParaRPr lang="en-GB">
              <a:solidFill>
                <a:schemeClr val="accent2"/>
              </a:solidFill>
              <a:latin typeface="Broadway" charset="0"/>
              <a:cs typeface="Arial" charset="0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484313"/>
            <a:ext cx="4038600" cy="1133475"/>
          </a:xfrm>
          <a:prstGeom prst="rect">
            <a:avLst/>
          </a:prstGeom>
          <a:noFill/>
        </p:spPr>
      </p:pic>
      <p:pic>
        <p:nvPicPr>
          <p:cNvPr id="13" name="Picture 12" descr="j0097927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420938"/>
            <a:ext cx="1651000" cy="1782762"/>
          </a:xfrm>
          <a:prstGeom prst="rect">
            <a:avLst/>
          </a:prstGeom>
          <a:noFill/>
        </p:spPr>
      </p:pic>
      <p:sp>
        <p:nvSpPr>
          <p:cNvPr id="14" name="AutoShape 7"/>
          <p:cNvSpPr>
            <a:spLocks noChangeArrowheads="1"/>
          </p:cNvSpPr>
          <p:nvPr/>
        </p:nvSpPr>
        <p:spPr bwMode="auto">
          <a:xfrm>
            <a:off x="1042988" y="2420938"/>
            <a:ext cx="719137" cy="1584325"/>
          </a:xfrm>
          <a:prstGeom prst="upArrow">
            <a:avLst>
              <a:gd name="adj1" fmla="val 50000"/>
              <a:gd name="adj2" fmla="val 55077"/>
            </a:avLst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15" name="WordArt 15"/>
          <p:cNvSpPr>
            <a:spLocks noChangeArrowheads="1" noChangeShapeType="1" noTextEdit="1"/>
          </p:cNvSpPr>
          <p:nvPr/>
        </p:nvSpPr>
        <p:spPr bwMode="auto">
          <a:xfrm>
            <a:off x="1042988" y="5084763"/>
            <a:ext cx="51720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80"/>
                </a:solidFill>
                <a:latin typeface="Arial Black"/>
                <a:ea typeface="Arial Black"/>
                <a:cs typeface="Arial Black"/>
              </a:rPr>
              <a:t>G is gripping the line</a:t>
            </a:r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>
            <a:off x="2771775" y="2708275"/>
            <a:ext cx="3816350" cy="0"/>
          </a:xfrm>
          <a:prstGeom prst="line">
            <a:avLst/>
          </a:prstGeom>
          <a:noFill/>
          <a:ln w="7620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 flipV="1">
            <a:off x="3132138" y="4076700"/>
            <a:ext cx="0" cy="1081088"/>
          </a:xfrm>
          <a:prstGeom prst="line">
            <a:avLst/>
          </a:prstGeom>
          <a:noFill/>
          <a:ln w="57150">
            <a:solidFill>
              <a:srgbClr val="00008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8" name="Picture 20" descr="trump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7175" y="2924175"/>
            <a:ext cx="3724275" cy="1352550"/>
          </a:xfrm>
          <a:prstGeom prst="rect">
            <a:avLst/>
          </a:prstGeom>
          <a:noFill/>
        </p:spPr>
      </p:pic>
      <p:sp>
        <p:nvSpPr>
          <p:cNvPr id="19" name="AutoShape 22"/>
          <p:cNvSpPr>
            <a:spLocks noChangeArrowheads="1"/>
          </p:cNvSpPr>
          <p:nvPr/>
        </p:nvSpPr>
        <p:spPr bwMode="auto">
          <a:xfrm>
            <a:off x="6300788" y="4365625"/>
            <a:ext cx="2303462" cy="1582738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4400">
                <a:solidFill>
                  <a:srgbClr val="FF6600"/>
                </a:solidFill>
                <a:latin typeface="Broadway" charset="0"/>
              </a:rPr>
              <a:t>open</a:t>
            </a:r>
          </a:p>
        </p:txBody>
      </p:sp>
      <p:sp>
        <p:nvSpPr>
          <p:cNvPr id="20" name="Line 23"/>
          <p:cNvSpPr>
            <a:spLocks noChangeShapeType="1"/>
          </p:cNvSpPr>
          <p:nvPr/>
        </p:nvSpPr>
        <p:spPr bwMode="auto">
          <a:xfrm>
            <a:off x="5508625" y="4005263"/>
            <a:ext cx="792163" cy="576262"/>
          </a:xfrm>
          <a:prstGeom prst="line">
            <a:avLst/>
          </a:prstGeom>
          <a:noFill/>
          <a:ln w="88900" cmpd="tri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679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81075"/>
            <a:ext cx="4343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1258888" y="2565400"/>
            <a:ext cx="647700" cy="2305050"/>
          </a:xfrm>
          <a:prstGeom prst="upArrow">
            <a:avLst>
              <a:gd name="adj1" fmla="val 50000"/>
              <a:gd name="adj2" fmla="val 88971"/>
            </a:avLst>
          </a:prstGeom>
          <a:solidFill>
            <a:srgbClr val="FFFF00"/>
          </a:solidFill>
          <a:ln w="9525">
            <a:solidFill>
              <a:srgbClr val="333399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12" name="WordArt 7"/>
          <p:cNvSpPr>
            <a:spLocks noChangeArrowheads="1" noChangeShapeType="1" noTextEdit="1"/>
          </p:cNvSpPr>
          <p:nvPr/>
        </p:nvSpPr>
        <p:spPr bwMode="auto">
          <a:xfrm>
            <a:off x="2771775" y="2997200"/>
            <a:ext cx="5257800" cy="18716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  <a:ea typeface="Arial Black"/>
                <a:cs typeface="Arial Black"/>
              </a:rPr>
              <a:t>F is filling </a:t>
            </a:r>
          </a:p>
          <a:p>
            <a:pPr algn="ctr"/>
            <a:r>
              <a:rPr lang="en-US" sz="3600" b="1" kern="10">
                <a:ln w="9525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  <a:ea typeface="Arial Black"/>
                <a:cs typeface="Arial Black"/>
              </a:rPr>
              <a:t>the space</a:t>
            </a:r>
          </a:p>
        </p:txBody>
      </p:sp>
      <p:pic>
        <p:nvPicPr>
          <p:cNvPr id="13" name="Picture 8" descr="j0437773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620713"/>
            <a:ext cx="17399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Line 9"/>
          <p:cNvSpPr>
            <a:spLocks noChangeShapeType="1"/>
          </p:cNvSpPr>
          <p:nvPr/>
        </p:nvSpPr>
        <p:spPr bwMode="auto">
          <a:xfrm flipV="1">
            <a:off x="5292725" y="1700213"/>
            <a:ext cx="792163" cy="10810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5" name="Picture 10" descr="valv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300663"/>
            <a:ext cx="446405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5580063" y="5445125"/>
            <a:ext cx="2303462" cy="1081088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6000">
                <a:solidFill>
                  <a:srgbClr val="FF6600"/>
                </a:solidFill>
                <a:latin typeface="Broadway" charset="0"/>
              </a:rPr>
              <a:t>1 </a:t>
            </a:r>
          </a:p>
        </p:txBody>
      </p:sp>
      <p:sp>
        <p:nvSpPr>
          <p:cNvPr id="17" name="Line 12"/>
          <p:cNvSpPr>
            <a:spLocks noChangeShapeType="1"/>
          </p:cNvSpPr>
          <p:nvPr/>
        </p:nvSpPr>
        <p:spPr bwMode="auto">
          <a:xfrm>
            <a:off x="4643438" y="5876925"/>
            <a:ext cx="720725" cy="0"/>
          </a:xfrm>
          <a:prstGeom prst="line">
            <a:avLst/>
          </a:prstGeom>
          <a:noFill/>
          <a:ln w="92075" cmpd="tri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735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68413"/>
            <a:ext cx="4343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1042988" y="2276475"/>
            <a:ext cx="792162" cy="1800225"/>
          </a:xfrm>
          <a:prstGeom prst="upArrow">
            <a:avLst>
              <a:gd name="adj1" fmla="val 50000"/>
              <a:gd name="adj2" fmla="val 56814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4" name="WordArt 6"/>
          <p:cNvSpPr>
            <a:spLocks noChangeArrowheads="1" noChangeShapeType="1" noTextEdit="1"/>
          </p:cNvSpPr>
          <p:nvPr/>
        </p:nvSpPr>
        <p:spPr bwMode="auto">
          <a:xfrm>
            <a:off x="1331913" y="4437063"/>
            <a:ext cx="46672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333300"/>
                  </a:solidFill>
                  <a:round/>
                  <a:headEnd/>
                  <a:tailEnd/>
                </a:ln>
                <a:solidFill>
                  <a:srgbClr val="99CC00"/>
                </a:solidFill>
                <a:latin typeface="Arial Black"/>
                <a:ea typeface="Arial Black"/>
                <a:cs typeface="Arial Black"/>
              </a:rPr>
              <a:t>E is eating the line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76250"/>
            <a:ext cx="3132138" cy="312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8"/>
          <p:cNvSpPr>
            <a:spLocks noChangeShapeType="1"/>
          </p:cNvSpPr>
          <p:nvPr/>
        </p:nvSpPr>
        <p:spPr bwMode="auto">
          <a:xfrm flipV="1">
            <a:off x="3203575" y="2492375"/>
            <a:ext cx="1944688" cy="1800225"/>
          </a:xfrm>
          <a:prstGeom prst="line">
            <a:avLst/>
          </a:prstGeom>
          <a:noFill/>
          <a:ln w="76200">
            <a:solidFill>
              <a:srgbClr val="99CC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7" name="Picture 9" descr="valve 1and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941888"/>
            <a:ext cx="3816350" cy="157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0"/>
          <p:cNvSpPr>
            <a:spLocks noChangeArrowheads="1"/>
          </p:cNvSpPr>
          <p:nvPr/>
        </p:nvSpPr>
        <p:spPr bwMode="auto">
          <a:xfrm>
            <a:off x="5508625" y="5084763"/>
            <a:ext cx="2736850" cy="1512887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400">
                <a:solidFill>
                  <a:srgbClr val="FF6600"/>
                </a:solidFill>
                <a:latin typeface="Broadway" charset="0"/>
              </a:rPr>
              <a:t>1 and 2</a:t>
            </a:r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4427538" y="5876925"/>
            <a:ext cx="865187" cy="0"/>
          </a:xfrm>
          <a:prstGeom prst="line">
            <a:avLst/>
          </a:prstGeom>
          <a:noFill/>
          <a:ln w="88900" cmpd="tri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657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493" y="1081942"/>
            <a:ext cx="8656320" cy="44386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2068" y="5820519"/>
            <a:ext cx="629118" cy="62911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34253" y="5938985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9" name="133 NOTE SHUFFLE T Hor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83504" y="5879753"/>
            <a:ext cx="428564" cy="428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numSld="2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954" y="896327"/>
            <a:ext cx="8656320" cy="44386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3156" y="5938985"/>
            <a:ext cx="629118" cy="629118"/>
          </a:xfrm>
          <a:prstGeom prst="rect">
            <a:avLst/>
          </a:prstGeom>
        </p:spPr>
      </p:pic>
      <p:pic>
        <p:nvPicPr>
          <p:cNvPr id="4" name="133 NOTE SHUFFLE T Horn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17809" y="6143227"/>
            <a:ext cx="408484" cy="4084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83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83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493" y="1081942"/>
            <a:ext cx="8656320" cy="44386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34253" y="5938985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938" y="5797486"/>
            <a:ext cx="510831" cy="510831"/>
          </a:xfrm>
          <a:prstGeom prst="rect">
            <a:avLst/>
          </a:prstGeom>
        </p:spPr>
      </p:pic>
      <p:pic>
        <p:nvPicPr>
          <p:cNvPr id="7" name="133 Note Shuffl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19312" y="5714157"/>
            <a:ext cx="429166" cy="4291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numSld="2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/>
      <p:bldP spid="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954" y="896327"/>
            <a:ext cx="8656320" cy="4438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807" y="556260"/>
            <a:ext cx="8382000" cy="43091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807" y="5369632"/>
            <a:ext cx="716129" cy="71612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31819" y="5587897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6" name="The 3 Note De-Shuffle 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78944" y="5340381"/>
            <a:ext cx="616848" cy="616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2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  <p:bldP spid="4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47</Words>
  <Application>Microsoft Macintosh PowerPoint</Application>
  <PresentationFormat>On-screen Show (4:3)</PresentationFormat>
  <Paragraphs>15</Paragraphs>
  <Slides>12</Slides>
  <Notes>0</Notes>
  <HiddenSlides>0</HiddenSlides>
  <MMClips>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13</cp:revision>
  <cp:lastPrinted>2013-10-09T12:28:00Z</cp:lastPrinted>
  <dcterms:created xsi:type="dcterms:W3CDTF">2013-10-09T12:14:50Z</dcterms:created>
  <dcterms:modified xsi:type="dcterms:W3CDTF">2014-01-05T12:05:28Z</dcterms:modified>
</cp:coreProperties>
</file>